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90" r:id="rId1"/>
  </p:sldMasterIdLst>
  <p:notesMasterIdLst>
    <p:notesMasterId r:id="rId10"/>
  </p:notesMasterIdLst>
  <p:handoutMasterIdLst>
    <p:handoutMasterId r:id="rId11"/>
  </p:handoutMasterIdLst>
  <p:sldIdLst>
    <p:sldId id="453" r:id="rId2"/>
    <p:sldId id="528" r:id="rId3"/>
    <p:sldId id="529" r:id="rId4"/>
    <p:sldId id="496" r:id="rId5"/>
    <p:sldId id="500" r:id="rId6"/>
    <p:sldId id="501" r:id="rId7"/>
    <p:sldId id="541" r:id="rId8"/>
    <p:sldId id="542" r:id="rId9"/>
  </p:sldIdLst>
  <p:sldSz cx="20104100" cy="11309350"/>
  <p:notesSz cx="20104100" cy="11309350"/>
  <p:embeddedFontLst>
    <p:embeddedFont>
      <p:font typeface="Roboto Black" panose="020B0604020202020204" charset="0"/>
      <p:bold r:id="rId12"/>
      <p:boldItalic r:id="rId13"/>
    </p:embeddedFont>
    <p:embeddedFont>
      <p:font typeface="EB Garamond" panose="020B0604020202020204" charset="0"/>
      <p:regular r:id="rId14"/>
      <p:bold r:id="rId15"/>
      <p:italic r:id="rId16"/>
      <p:boldItalic r:id="rId17"/>
    </p:embeddedFont>
    <p:embeddedFont>
      <p:font typeface="Noto Sans" panose="020B0604020202020204" charset="0"/>
      <p:italic r:id="rId18"/>
      <p:boldItalic r:id="rId19"/>
    </p:embeddedFont>
    <p:embeddedFont>
      <p:font typeface="Tahoma" panose="020B0604030504040204" pitchFamily="34" charset="0"/>
      <p:regular r:id="rId20"/>
      <p:bold r:id="rId21"/>
    </p:embeddedFon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Roboto" panose="020B0604020202020204" charset="0"/>
      <p:italic r:id="rId26"/>
      <p:boldItalic r:id="rId27"/>
    </p:embeddedFont>
  </p:embeddedFontLst>
  <p:defaultTextStyle>
    <a:defPPr>
      <a:defRPr lang="ru-RU"/>
    </a:defPPr>
    <a:lvl1pPr marL="0" algn="l" defTabSz="914377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orient="horz" pos="1113" userDrawn="1">
          <p15:clr>
            <a:srgbClr val="A4A3A4"/>
          </p15:clr>
        </p15:guide>
        <p15:guide id="4" pos="633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D2D2D"/>
    <a:srgbClr val="1A27AD"/>
    <a:srgbClr val="ECEEFE"/>
    <a:srgbClr val="F9F9F9"/>
    <a:srgbClr val="BFBFBF"/>
    <a:srgbClr val="2D6BEC"/>
    <a:srgbClr val="6DC14E"/>
    <a:srgbClr val="FBE8FE"/>
    <a:srgbClr val="C757DD"/>
    <a:srgbClr val="D8F9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Средний стиль 1 — акцент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3C2FFA5D-87B4-456A-9821-1D502468CF0F}" styleName="Стиль из темы 1 - акцент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DF18680-E054-41AD-8BC1-D1AEF772440D}" styleName="Средний стиль 2 — акцент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ABFCF23-3B69-468F-B69F-88F6DE6A72F2}" styleName="Средний стиль 1 — акцент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183" autoAdjust="0"/>
    <p:restoredTop sz="93120" autoAdjust="0"/>
  </p:normalViewPr>
  <p:slideViewPr>
    <p:cSldViewPr snapToGrid="0">
      <p:cViewPr varScale="1">
        <p:scale>
          <a:sx n="34" d="100"/>
          <a:sy n="34" d="100"/>
        </p:scale>
        <p:origin x="210" y="-6"/>
      </p:cViewPr>
      <p:guideLst>
        <p:guide orient="horz" pos="1113"/>
        <p:guide pos="6332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 showGuides="1">
      <p:cViewPr varScale="1">
        <p:scale>
          <a:sx n="99" d="100"/>
          <a:sy n="99" d="100"/>
        </p:scale>
        <p:origin x="306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font" Target="fonts/font15.fntdata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font" Target="fonts/font14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24" Type="http://schemas.openxmlformats.org/officeDocument/2006/relationships/font" Target="fonts/font13.fntdata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28" Type="http://schemas.openxmlformats.org/officeDocument/2006/relationships/presProps" Target="presProps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8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font" Target="fonts/font16.fntdata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8712200" cy="5667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11387138" y="0"/>
            <a:ext cx="8712200" cy="5667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B5C279-1847-4667-A4DD-CBD096E46EB1}" type="datetimeFigureOut">
              <a:rPr lang="ru-RU" smtClean="0"/>
              <a:t>28.01.2026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10742613"/>
            <a:ext cx="8712200" cy="5667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11387138" y="10742613"/>
            <a:ext cx="8712200" cy="5667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B2BA33-3F80-405E-80A8-0F51487696B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345793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8712200" cy="5667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11387138" y="0"/>
            <a:ext cx="8712200" cy="5667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1A30D8-18DC-402F-A842-06C08DE7CC0A}" type="datetimeFigureOut">
              <a:rPr lang="ru-RU" smtClean="0"/>
              <a:t>28.01.2026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10742613"/>
            <a:ext cx="8712200" cy="5667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11387138" y="10742613"/>
            <a:ext cx="8712200" cy="5667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22465B-09D3-4565-8A24-DDE170DF590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053264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Этот слад для названия лекции и</a:t>
            </a:r>
            <a:r>
              <a:rPr lang="ru-RU" baseline="0" dirty="0" smtClean="0"/>
              <a:t> автора лекции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22465B-09D3-4565-8A24-DDE170DF5900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170198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Это для двух фото + заголовок + ключевая идея в паре предложений.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22465B-09D3-4565-8A24-DDE170DF5900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496317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61350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ru-RU" dirty="0" smtClean="0"/>
              <a:t>Это для</a:t>
            </a:r>
            <a:r>
              <a:rPr lang="ru-RU" baseline="0" dirty="0" smtClean="0"/>
              <a:t> фото и подписи</a:t>
            </a:r>
            <a:endParaRPr lang="ru-RU" dirty="0"/>
          </a:p>
        </p:txBody>
      </p:sp>
      <p:sp>
        <p:nvSpPr>
          <p:cNvPr id="69" name="Google Shape;6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045136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Это для фото и списка. Когда нужно</a:t>
            </a:r>
            <a:r>
              <a:rPr lang="ru-RU" baseline="0" dirty="0" smtClean="0"/>
              <a:t> и проиллюстрировать и список чтобы был тоже.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22465B-09D3-4565-8A24-DDE170DF5900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744088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ru-RU" dirty="0" smtClean="0"/>
              <a:t>Это для фото и списка. Когда нужно</a:t>
            </a:r>
            <a:r>
              <a:rPr lang="ru-RU" baseline="0" dirty="0" smtClean="0"/>
              <a:t> и проиллюстрировать и список чтобы был тоже.</a:t>
            </a:r>
            <a:endParaRPr lang="ru-RU" dirty="0"/>
          </a:p>
        </p:txBody>
      </p:sp>
      <p:sp>
        <p:nvSpPr>
          <p:cNvPr id="69" name="Google Shape;6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001941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ru-RU" dirty="0" smtClean="0"/>
              <a:t>Тут писать план лекции</a:t>
            </a:r>
            <a:endParaRPr lang="ru-RU" dirty="0"/>
          </a:p>
        </p:txBody>
      </p:sp>
      <p:sp>
        <p:nvSpPr>
          <p:cNvPr id="69" name="Google Shape;6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650028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Этот слад для названия лекции и</a:t>
            </a:r>
            <a:r>
              <a:rPr lang="ru-RU" baseline="0" dirty="0" smtClean="0"/>
              <a:t> автора лекции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22465B-09D3-4565-8A24-DDE170DF5900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366716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Лектор слева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3849748"/>
      </p:ext>
    </p:extLst>
  </p:cSld>
  <p:clrMapOvr>
    <a:masterClrMapping/>
  </p:clrMapOvr>
  <p:timing>
    <p:tnLst>
      <p:par>
        <p:cTn id="1" dur="indefinite" restart="never" nodeType="tmRoot"/>
      </p:par>
    </p:tnLst>
  </p:timing>
  <p:extLst>
    <p:ext uri="{DCECCB84-F9BA-43D5-87BE-67443E8EF086}">
      <p15:sldGuideLst xmlns:p15="http://schemas.microsoft.com/office/powerpoint/2012/main">
        <p15:guide id="1" pos="6672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Лектор в центре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40914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Лектор справа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282089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Без лектора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9496896"/>
      </p:ext>
    </p:extLst>
  </p:cSld>
  <p:clrMapOvr>
    <a:masterClrMapping/>
  </p:clrMapOvr>
  <p:timing>
    <p:tnLst>
      <p:par>
        <p:cTn id="1" dur="indefinite" restart="never" nodeType="tmRoot"/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5750" b="1" i="0">
                <a:solidFill>
                  <a:srgbClr val="004254"/>
                </a:solidFill>
                <a:latin typeface="Tahoma"/>
                <a:cs typeface="Tahoma"/>
              </a:defRPr>
            </a:lvl1pPr>
          </a:lstStyle>
          <a:p>
            <a:r>
              <a:rPr lang="ru-RU" smtClean="0"/>
              <a:t>Образец заголовка</a:t>
            </a:r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005205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10353611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28-Jan-26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276991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/>
        </p:nvSpPr>
        <p:spPr>
          <a:xfrm>
            <a:off x="0" y="-441325"/>
            <a:ext cx="1517650" cy="12420600"/>
          </a:xfrm>
          <a:prstGeom prst="rect">
            <a:avLst/>
          </a:prstGeom>
          <a:solidFill>
            <a:schemeClr val="bg1">
              <a:alpha val="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n>
                <a:noFill/>
              </a:ln>
            </a:endParaRPr>
          </a:p>
        </p:txBody>
      </p:sp>
      <p:sp>
        <p:nvSpPr>
          <p:cNvPr id="55" name="Прямоугольник 54"/>
          <p:cNvSpPr/>
          <p:nvPr/>
        </p:nvSpPr>
        <p:spPr>
          <a:xfrm>
            <a:off x="1691120" y="-441325"/>
            <a:ext cx="1517650" cy="12420600"/>
          </a:xfrm>
          <a:prstGeom prst="rect">
            <a:avLst/>
          </a:prstGeom>
          <a:solidFill>
            <a:schemeClr val="bg1">
              <a:alpha val="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n>
                <a:noFill/>
              </a:ln>
            </a:endParaRPr>
          </a:p>
        </p:txBody>
      </p:sp>
      <p:sp>
        <p:nvSpPr>
          <p:cNvPr id="56" name="Прямоугольник 55"/>
          <p:cNvSpPr/>
          <p:nvPr/>
        </p:nvSpPr>
        <p:spPr>
          <a:xfrm>
            <a:off x="3382240" y="-441325"/>
            <a:ext cx="1517650" cy="12420600"/>
          </a:xfrm>
          <a:prstGeom prst="rect">
            <a:avLst/>
          </a:prstGeom>
          <a:solidFill>
            <a:schemeClr val="bg1">
              <a:alpha val="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n>
                <a:noFill/>
              </a:ln>
            </a:endParaRPr>
          </a:p>
        </p:txBody>
      </p:sp>
      <p:sp>
        <p:nvSpPr>
          <p:cNvPr id="57" name="Прямоугольник 56"/>
          <p:cNvSpPr/>
          <p:nvPr/>
        </p:nvSpPr>
        <p:spPr>
          <a:xfrm>
            <a:off x="5073360" y="-441325"/>
            <a:ext cx="1517650" cy="12420600"/>
          </a:xfrm>
          <a:prstGeom prst="rect">
            <a:avLst/>
          </a:prstGeom>
          <a:solidFill>
            <a:schemeClr val="bg1">
              <a:alpha val="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n>
                <a:noFill/>
              </a:ln>
            </a:endParaRPr>
          </a:p>
        </p:txBody>
      </p:sp>
      <p:sp>
        <p:nvSpPr>
          <p:cNvPr id="58" name="Прямоугольник 57"/>
          <p:cNvSpPr/>
          <p:nvPr/>
        </p:nvSpPr>
        <p:spPr>
          <a:xfrm>
            <a:off x="6764480" y="-441325"/>
            <a:ext cx="1517650" cy="12420600"/>
          </a:xfrm>
          <a:prstGeom prst="rect">
            <a:avLst/>
          </a:prstGeom>
          <a:solidFill>
            <a:schemeClr val="bg1">
              <a:alpha val="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n>
                <a:noFill/>
              </a:ln>
            </a:endParaRPr>
          </a:p>
        </p:txBody>
      </p:sp>
      <p:sp>
        <p:nvSpPr>
          <p:cNvPr id="59" name="Прямоугольник 58"/>
          <p:cNvSpPr/>
          <p:nvPr/>
        </p:nvSpPr>
        <p:spPr>
          <a:xfrm>
            <a:off x="8455600" y="-441325"/>
            <a:ext cx="1517650" cy="12420600"/>
          </a:xfrm>
          <a:prstGeom prst="rect">
            <a:avLst/>
          </a:prstGeom>
          <a:solidFill>
            <a:schemeClr val="bg1">
              <a:alpha val="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n>
                <a:noFill/>
              </a:ln>
            </a:endParaRPr>
          </a:p>
        </p:txBody>
      </p:sp>
      <p:sp>
        <p:nvSpPr>
          <p:cNvPr id="60" name="Прямоугольник 59"/>
          <p:cNvSpPr/>
          <p:nvPr/>
        </p:nvSpPr>
        <p:spPr>
          <a:xfrm>
            <a:off x="10146720" y="-441325"/>
            <a:ext cx="1517650" cy="12420600"/>
          </a:xfrm>
          <a:prstGeom prst="rect">
            <a:avLst/>
          </a:prstGeom>
          <a:solidFill>
            <a:schemeClr val="bg1">
              <a:alpha val="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n>
                <a:noFill/>
              </a:ln>
            </a:endParaRPr>
          </a:p>
        </p:txBody>
      </p:sp>
      <p:sp>
        <p:nvSpPr>
          <p:cNvPr id="61" name="Прямоугольник 60"/>
          <p:cNvSpPr/>
          <p:nvPr/>
        </p:nvSpPr>
        <p:spPr>
          <a:xfrm>
            <a:off x="11837840" y="-441325"/>
            <a:ext cx="1517650" cy="12420600"/>
          </a:xfrm>
          <a:prstGeom prst="rect">
            <a:avLst/>
          </a:prstGeom>
          <a:solidFill>
            <a:schemeClr val="bg1">
              <a:alpha val="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n>
                <a:noFill/>
              </a:ln>
            </a:endParaRPr>
          </a:p>
        </p:txBody>
      </p:sp>
      <p:sp>
        <p:nvSpPr>
          <p:cNvPr id="62" name="Прямоугольник 61"/>
          <p:cNvSpPr/>
          <p:nvPr/>
        </p:nvSpPr>
        <p:spPr>
          <a:xfrm>
            <a:off x="13528960" y="-441325"/>
            <a:ext cx="1517650" cy="12420600"/>
          </a:xfrm>
          <a:prstGeom prst="rect">
            <a:avLst/>
          </a:prstGeom>
          <a:solidFill>
            <a:schemeClr val="bg1">
              <a:alpha val="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n>
                <a:noFill/>
              </a:ln>
            </a:endParaRPr>
          </a:p>
        </p:txBody>
      </p:sp>
      <p:sp>
        <p:nvSpPr>
          <p:cNvPr id="63" name="Прямоугольник 62"/>
          <p:cNvSpPr/>
          <p:nvPr/>
        </p:nvSpPr>
        <p:spPr>
          <a:xfrm>
            <a:off x="15220080" y="-441325"/>
            <a:ext cx="1517650" cy="12420600"/>
          </a:xfrm>
          <a:prstGeom prst="rect">
            <a:avLst/>
          </a:prstGeom>
          <a:solidFill>
            <a:schemeClr val="bg1">
              <a:alpha val="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n>
                <a:noFill/>
              </a:ln>
            </a:endParaRPr>
          </a:p>
        </p:txBody>
      </p:sp>
      <p:sp>
        <p:nvSpPr>
          <p:cNvPr id="64" name="Прямоугольник 63"/>
          <p:cNvSpPr/>
          <p:nvPr/>
        </p:nvSpPr>
        <p:spPr>
          <a:xfrm>
            <a:off x="16911200" y="-441325"/>
            <a:ext cx="1517650" cy="12420600"/>
          </a:xfrm>
          <a:prstGeom prst="rect">
            <a:avLst/>
          </a:prstGeom>
          <a:solidFill>
            <a:schemeClr val="bg1">
              <a:alpha val="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n>
                <a:noFill/>
              </a:ln>
            </a:endParaRPr>
          </a:p>
        </p:txBody>
      </p:sp>
      <p:sp>
        <p:nvSpPr>
          <p:cNvPr id="65" name="Прямоугольник 64"/>
          <p:cNvSpPr/>
          <p:nvPr/>
        </p:nvSpPr>
        <p:spPr>
          <a:xfrm>
            <a:off x="18602325" y="-441325"/>
            <a:ext cx="1517650" cy="12420600"/>
          </a:xfrm>
          <a:prstGeom prst="rect">
            <a:avLst/>
          </a:prstGeom>
          <a:solidFill>
            <a:schemeClr val="bg1">
              <a:alpha val="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n>
                <a:noFill/>
              </a:ln>
            </a:endParaRPr>
          </a:p>
        </p:txBody>
      </p:sp>
      <p:sp>
        <p:nvSpPr>
          <p:cNvPr id="14" name="Прямоугольник 13"/>
          <p:cNvSpPr/>
          <p:nvPr userDrawn="1"/>
        </p:nvSpPr>
        <p:spPr>
          <a:xfrm>
            <a:off x="0" y="-441325"/>
            <a:ext cx="1517650" cy="12420600"/>
          </a:xfrm>
          <a:prstGeom prst="rect">
            <a:avLst/>
          </a:prstGeom>
          <a:solidFill>
            <a:schemeClr val="bg1">
              <a:alpha val="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n>
                <a:noFill/>
              </a:ln>
            </a:endParaRPr>
          </a:p>
        </p:txBody>
      </p:sp>
      <p:sp>
        <p:nvSpPr>
          <p:cNvPr id="15" name="Прямоугольник 14"/>
          <p:cNvSpPr/>
          <p:nvPr userDrawn="1"/>
        </p:nvSpPr>
        <p:spPr>
          <a:xfrm>
            <a:off x="1691120" y="-441325"/>
            <a:ext cx="1517650" cy="12420600"/>
          </a:xfrm>
          <a:prstGeom prst="rect">
            <a:avLst/>
          </a:prstGeom>
          <a:solidFill>
            <a:schemeClr val="bg1">
              <a:alpha val="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n>
                <a:noFill/>
              </a:ln>
            </a:endParaRPr>
          </a:p>
        </p:txBody>
      </p:sp>
      <p:sp>
        <p:nvSpPr>
          <p:cNvPr id="16" name="Прямоугольник 15"/>
          <p:cNvSpPr/>
          <p:nvPr userDrawn="1"/>
        </p:nvSpPr>
        <p:spPr>
          <a:xfrm>
            <a:off x="3382240" y="-441325"/>
            <a:ext cx="1517650" cy="12420600"/>
          </a:xfrm>
          <a:prstGeom prst="rect">
            <a:avLst/>
          </a:prstGeom>
          <a:solidFill>
            <a:schemeClr val="bg1">
              <a:alpha val="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n>
                <a:noFill/>
              </a:ln>
            </a:endParaRPr>
          </a:p>
        </p:txBody>
      </p:sp>
      <p:sp>
        <p:nvSpPr>
          <p:cNvPr id="17" name="Прямоугольник 16"/>
          <p:cNvSpPr/>
          <p:nvPr userDrawn="1"/>
        </p:nvSpPr>
        <p:spPr>
          <a:xfrm>
            <a:off x="5073360" y="-441325"/>
            <a:ext cx="1517650" cy="12420600"/>
          </a:xfrm>
          <a:prstGeom prst="rect">
            <a:avLst/>
          </a:prstGeom>
          <a:solidFill>
            <a:schemeClr val="bg1">
              <a:alpha val="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n>
                <a:noFill/>
              </a:ln>
            </a:endParaRPr>
          </a:p>
        </p:txBody>
      </p:sp>
      <p:sp>
        <p:nvSpPr>
          <p:cNvPr id="18" name="Прямоугольник 17"/>
          <p:cNvSpPr/>
          <p:nvPr userDrawn="1"/>
        </p:nvSpPr>
        <p:spPr>
          <a:xfrm>
            <a:off x="6764480" y="-441325"/>
            <a:ext cx="1517650" cy="12420600"/>
          </a:xfrm>
          <a:prstGeom prst="rect">
            <a:avLst/>
          </a:prstGeom>
          <a:solidFill>
            <a:schemeClr val="bg1">
              <a:alpha val="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n>
                <a:noFill/>
              </a:ln>
            </a:endParaRPr>
          </a:p>
        </p:txBody>
      </p:sp>
      <p:sp>
        <p:nvSpPr>
          <p:cNvPr id="19" name="Прямоугольник 18"/>
          <p:cNvSpPr/>
          <p:nvPr userDrawn="1"/>
        </p:nvSpPr>
        <p:spPr>
          <a:xfrm>
            <a:off x="8455600" y="-441325"/>
            <a:ext cx="1517650" cy="12420600"/>
          </a:xfrm>
          <a:prstGeom prst="rect">
            <a:avLst/>
          </a:prstGeom>
          <a:solidFill>
            <a:schemeClr val="bg1">
              <a:alpha val="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n>
                <a:noFill/>
              </a:ln>
            </a:endParaRPr>
          </a:p>
        </p:txBody>
      </p:sp>
      <p:sp>
        <p:nvSpPr>
          <p:cNvPr id="20" name="Прямоугольник 19"/>
          <p:cNvSpPr/>
          <p:nvPr userDrawn="1"/>
        </p:nvSpPr>
        <p:spPr>
          <a:xfrm>
            <a:off x="10146720" y="-441325"/>
            <a:ext cx="1517650" cy="12420600"/>
          </a:xfrm>
          <a:prstGeom prst="rect">
            <a:avLst/>
          </a:prstGeom>
          <a:solidFill>
            <a:schemeClr val="bg1">
              <a:alpha val="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n>
                <a:noFill/>
              </a:ln>
            </a:endParaRPr>
          </a:p>
        </p:txBody>
      </p:sp>
      <p:sp>
        <p:nvSpPr>
          <p:cNvPr id="21" name="Прямоугольник 20"/>
          <p:cNvSpPr/>
          <p:nvPr userDrawn="1"/>
        </p:nvSpPr>
        <p:spPr>
          <a:xfrm>
            <a:off x="11837840" y="-441325"/>
            <a:ext cx="1517650" cy="12420600"/>
          </a:xfrm>
          <a:prstGeom prst="rect">
            <a:avLst/>
          </a:prstGeom>
          <a:solidFill>
            <a:schemeClr val="bg1">
              <a:alpha val="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n>
                <a:noFill/>
              </a:ln>
            </a:endParaRPr>
          </a:p>
        </p:txBody>
      </p:sp>
      <p:sp>
        <p:nvSpPr>
          <p:cNvPr id="22" name="Прямоугольник 21"/>
          <p:cNvSpPr/>
          <p:nvPr userDrawn="1"/>
        </p:nvSpPr>
        <p:spPr>
          <a:xfrm>
            <a:off x="13528960" y="-441325"/>
            <a:ext cx="1517650" cy="12420600"/>
          </a:xfrm>
          <a:prstGeom prst="rect">
            <a:avLst/>
          </a:prstGeom>
          <a:solidFill>
            <a:schemeClr val="bg1">
              <a:alpha val="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n>
                <a:noFill/>
              </a:ln>
            </a:endParaRPr>
          </a:p>
        </p:txBody>
      </p:sp>
      <p:sp>
        <p:nvSpPr>
          <p:cNvPr id="23" name="Прямоугольник 22"/>
          <p:cNvSpPr/>
          <p:nvPr userDrawn="1"/>
        </p:nvSpPr>
        <p:spPr>
          <a:xfrm>
            <a:off x="15220080" y="-441325"/>
            <a:ext cx="1517650" cy="12420600"/>
          </a:xfrm>
          <a:prstGeom prst="rect">
            <a:avLst/>
          </a:prstGeom>
          <a:solidFill>
            <a:schemeClr val="bg1">
              <a:alpha val="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n>
                <a:noFill/>
              </a:ln>
            </a:endParaRPr>
          </a:p>
        </p:txBody>
      </p:sp>
      <p:sp>
        <p:nvSpPr>
          <p:cNvPr id="24" name="Прямоугольник 23"/>
          <p:cNvSpPr/>
          <p:nvPr userDrawn="1"/>
        </p:nvSpPr>
        <p:spPr>
          <a:xfrm>
            <a:off x="16911200" y="-441325"/>
            <a:ext cx="1517650" cy="12420600"/>
          </a:xfrm>
          <a:prstGeom prst="rect">
            <a:avLst/>
          </a:prstGeom>
          <a:solidFill>
            <a:schemeClr val="bg1">
              <a:alpha val="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n>
                <a:noFill/>
              </a:ln>
            </a:endParaRPr>
          </a:p>
        </p:txBody>
      </p:sp>
      <p:sp>
        <p:nvSpPr>
          <p:cNvPr id="25" name="Прямоугольник 24"/>
          <p:cNvSpPr/>
          <p:nvPr userDrawn="1"/>
        </p:nvSpPr>
        <p:spPr>
          <a:xfrm>
            <a:off x="18602325" y="-441325"/>
            <a:ext cx="1517650" cy="12420600"/>
          </a:xfrm>
          <a:prstGeom prst="rect">
            <a:avLst/>
          </a:prstGeom>
          <a:solidFill>
            <a:schemeClr val="bg1">
              <a:alpha val="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n>
                <a:noFill/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4548691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</p:sldLayoutIdLst>
  <p:txStyles>
    <p:titleStyle>
      <a:lvl1pPr algn="ctr" defTabSz="2010411" rtl="0" eaLnBrk="1" latinLnBrk="0" hangingPunct="1">
        <a:spcBef>
          <a:spcPct val="0"/>
        </a:spcBef>
        <a:buNone/>
        <a:defRPr sz="972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753905" indent="-753905" algn="l" defTabSz="2010411" rtl="0" eaLnBrk="1" latinLnBrk="0" hangingPunct="1">
        <a:spcBef>
          <a:spcPct val="20000"/>
        </a:spcBef>
        <a:buFont typeface="Arial" panose="020B0604020202020204" pitchFamily="34" charset="0"/>
        <a:buChar char="•"/>
        <a:defRPr sz="7091" kern="1200">
          <a:solidFill>
            <a:schemeClr val="tx1"/>
          </a:solidFill>
          <a:latin typeface="+mn-lt"/>
          <a:ea typeface="+mn-ea"/>
          <a:cs typeface="+mn-cs"/>
        </a:defRPr>
      </a:lvl1pPr>
      <a:lvl2pPr marL="1633458" indent="-628253" algn="l" defTabSz="2010411" rtl="0" eaLnBrk="1" latinLnBrk="0" hangingPunct="1">
        <a:spcBef>
          <a:spcPct val="20000"/>
        </a:spcBef>
        <a:buFont typeface="Arial" panose="020B0604020202020204" pitchFamily="34" charset="0"/>
        <a:buChar char="–"/>
        <a:defRPr sz="6101" kern="1200">
          <a:solidFill>
            <a:schemeClr val="tx1"/>
          </a:solidFill>
          <a:latin typeface="+mn-lt"/>
          <a:ea typeface="+mn-ea"/>
          <a:cs typeface="+mn-cs"/>
        </a:defRPr>
      </a:lvl2pPr>
      <a:lvl3pPr marL="2513013" indent="-502602" algn="l" defTabSz="2010411" rtl="0" eaLnBrk="1" latinLnBrk="0" hangingPunct="1">
        <a:spcBef>
          <a:spcPct val="20000"/>
        </a:spcBef>
        <a:buFont typeface="Arial" panose="020B0604020202020204" pitchFamily="34" charset="0"/>
        <a:buChar char="•"/>
        <a:defRPr sz="5277" kern="1200">
          <a:solidFill>
            <a:schemeClr val="tx1"/>
          </a:solidFill>
          <a:latin typeface="+mn-lt"/>
          <a:ea typeface="+mn-ea"/>
          <a:cs typeface="+mn-cs"/>
        </a:defRPr>
      </a:lvl3pPr>
      <a:lvl4pPr marL="3518219" indent="-502602" algn="l" defTabSz="2010411" rtl="0" eaLnBrk="1" latinLnBrk="0" hangingPunct="1">
        <a:spcBef>
          <a:spcPct val="20000"/>
        </a:spcBef>
        <a:buFont typeface="Arial" panose="020B0604020202020204" pitchFamily="34" charset="0"/>
        <a:buChar char="–"/>
        <a:defRPr sz="4452" kern="1200">
          <a:solidFill>
            <a:schemeClr val="tx1"/>
          </a:solidFill>
          <a:latin typeface="+mn-lt"/>
          <a:ea typeface="+mn-ea"/>
          <a:cs typeface="+mn-cs"/>
        </a:defRPr>
      </a:lvl4pPr>
      <a:lvl5pPr marL="4523423" indent="-502602" algn="l" defTabSz="2010411" rtl="0" eaLnBrk="1" latinLnBrk="0" hangingPunct="1">
        <a:spcBef>
          <a:spcPct val="20000"/>
        </a:spcBef>
        <a:buFont typeface="Arial" panose="020B0604020202020204" pitchFamily="34" charset="0"/>
        <a:buChar char="»"/>
        <a:defRPr sz="4452" kern="1200">
          <a:solidFill>
            <a:schemeClr val="tx1"/>
          </a:solidFill>
          <a:latin typeface="+mn-lt"/>
          <a:ea typeface="+mn-ea"/>
          <a:cs typeface="+mn-cs"/>
        </a:defRPr>
      </a:lvl5pPr>
      <a:lvl6pPr marL="5528629" indent="-502602" algn="l" defTabSz="2010411" rtl="0" eaLnBrk="1" latinLnBrk="0" hangingPunct="1">
        <a:spcBef>
          <a:spcPct val="20000"/>
        </a:spcBef>
        <a:buFont typeface="Arial" panose="020B0604020202020204" pitchFamily="34" charset="0"/>
        <a:buChar char="•"/>
        <a:defRPr sz="4452" kern="1200">
          <a:solidFill>
            <a:schemeClr val="tx1"/>
          </a:solidFill>
          <a:latin typeface="+mn-lt"/>
          <a:ea typeface="+mn-ea"/>
          <a:cs typeface="+mn-cs"/>
        </a:defRPr>
      </a:lvl6pPr>
      <a:lvl7pPr marL="6533834" indent="-502602" algn="l" defTabSz="2010411" rtl="0" eaLnBrk="1" latinLnBrk="0" hangingPunct="1">
        <a:spcBef>
          <a:spcPct val="20000"/>
        </a:spcBef>
        <a:buFont typeface="Arial" panose="020B0604020202020204" pitchFamily="34" charset="0"/>
        <a:buChar char="•"/>
        <a:defRPr sz="4452" kern="1200">
          <a:solidFill>
            <a:schemeClr val="tx1"/>
          </a:solidFill>
          <a:latin typeface="+mn-lt"/>
          <a:ea typeface="+mn-ea"/>
          <a:cs typeface="+mn-cs"/>
        </a:defRPr>
      </a:lvl7pPr>
      <a:lvl8pPr marL="7539040" indent="-502602" algn="l" defTabSz="2010411" rtl="0" eaLnBrk="1" latinLnBrk="0" hangingPunct="1">
        <a:spcBef>
          <a:spcPct val="20000"/>
        </a:spcBef>
        <a:buFont typeface="Arial" panose="020B0604020202020204" pitchFamily="34" charset="0"/>
        <a:buChar char="•"/>
        <a:defRPr sz="4452" kern="1200">
          <a:solidFill>
            <a:schemeClr val="tx1"/>
          </a:solidFill>
          <a:latin typeface="+mn-lt"/>
          <a:ea typeface="+mn-ea"/>
          <a:cs typeface="+mn-cs"/>
        </a:defRPr>
      </a:lvl8pPr>
      <a:lvl9pPr marL="8544244" indent="-502602" algn="l" defTabSz="2010411" rtl="0" eaLnBrk="1" latinLnBrk="0" hangingPunct="1">
        <a:spcBef>
          <a:spcPct val="20000"/>
        </a:spcBef>
        <a:buFont typeface="Arial" panose="020B0604020202020204" pitchFamily="34" charset="0"/>
        <a:buChar char="•"/>
        <a:defRPr sz="445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2010411" rtl="0" eaLnBrk="1" latinLnBrk="0" hangingPunct="1">
        <a:defRPr sz="3958" kern="1200">
          <a:solidFill>
            <a:schemeClr val="tx1"/>
          </a:solidFill>
          <a:latin typeface="+mn-lt"/>
          <a:ea typeface="+mn-ea"/>
          <a:cs typeface="+mn-cs"/>
        </a:defRPr>
      </a:lvl1pPr>
      <a:lvl2pPr marL="1005206" algn="l" defTabSz="2010411" rtl="0" eaLnBrk="1" latinLnBrk="0" hangingPunct="1">
        <a:defRPr sz="3958" kern="1200">
          <a:solidFill>
            <a:schemeClr val="tx1"/>
          </a:solidFill>
          <a:latin typeface="+mn-lt"/>
          <a:ea typeface="+mn-ea"/>
          <a:cs typeface="+mn-cs"/>
        </a:defRPr>
      </a:lvl2pPr>
      <a:lvl3pPr marL="2010411" algn="l" defTabSz="2010411" rtl="0" eaLnBrk="1" latinLnBrk="0" hangingPunct="1">
        <a:defRPr sz="3958" kern="1200">
          <a:solidFill>
            <a:schemeClr val="tx1"/>
          </a:solidFill>
          <a:latin typeface="+mn-lt"/>
          <a:ea typeface="+mn-ea"/>
          <a:cs typeface="+mn-cs"/>
        </a:defRPr>
      </a:lvl3pPr>
      <a:lvl4pPr marL="3015615" algn="l" defTabSz="2010411" rtl="0" eaLnBrk="1" latinLnBrk="0" hangingPunct="1">
        <a:defRPr sz="3958" kern="1200">
          <a:solidFill>
            <a:schemeClr val="tx1"/>
          </a:solidFill>
          <a:latin typeface="+mn-lt"/>
          <a:ea typeface="+mn-ea"/>
          <a:cs typeface="+mn-cs"/>
        </a:defRPr>
      </a:lvl4pPr>
      <a:lvl5pPr marL="4020821" algn="l" defTabSz="2010411" rtl="0" eaLnBrk="1" latinLnBrk="0" hangingPunct="1">
        <a:defRPr sz="3958" kern="1200">
          <a:solidFill>
            <a:schemeClr val="tx1"/>
          </a:solidFill>
          <a:latin typeface="+mn-lt"/>
          <a:ea typeface="+mn-ea"/>
          <a:cs typeface="+mn-cs"/>
        </a:defRPr>
      </a:lvl5pPr>
      <a:lvl6pPr marL="5026027" algn="l" defTabSz="2010411" rtl="0" eaLnBrk="1" latinLnBrk="0" hangingPunct="1">
        <a:defRPr sz="3958" kern="1200">
          <a:solidFill>
            <a:schemeClr val="tx1"/>
          </a:solidFill>
          <a:latin typeface="+mn-lt"/>
          <a:ea typeface="+mn-ea"/>
          <a:cs typeface="+mn-cs"/>
        </a:defRPr>
      </a:lvl6pPr>
      <a:lvl7pPr marL="6031232" algn="l" defTabSz="2010411" rtl="0" eaLnBrk="1" latinLnBrk="0" hangingPunct="1">
        <a:defRPr sz="3958" kern="1200">
          <a:solidFill>
            <a:schemeClr val="tx1"/>
          </a:solidFill>
          <a:latin typeface="+mn-lt"/>
          <a:ea typeface="+mn-ea"/>
          <a:cs typeface="+mn-cs"/>
        </a:defRPr>
      </a:lvl7pPr>
      <a:lvl8pPr marL="7036436" algn="l" defTabSz="2010411" rtl="0" eaLnBrk="1" latinLnBrk="0" hangingPunct="1">
        <a:defRPr sz="3958" kern="1200">
          <a:solidFill>
            <a:schemeClr val="tx1"/>
          </a:solidFill>
          <a:latin typeface="+mn-lt"/>
          <a:ea typeface="+mn-ea"/>
          <a:cs typeface="+mn-cs"/>
        </a:defRPr>
      </a:lvl8pPr>
      <a:lvl9pPr marL="8041642" algn="l" defTabSz="2010411" rtl="0" eaLnBrk="1" latinLnBrk="0" hangingPunct="1">
        <a:defRPr sz="395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562">
          <p15:clr>
            <a:srgbClr val="F26B43"/>
          </p15:clr>
        </p15:guide>
        <p15:guide id="2" pos="956">
          <p15:clr>
            <a:srgbClr val="F26B43"/>
          </p15:clr>
        </p15:guide>
        <p15:guide id="3" pos="1070">
          <p15:clr>
            <a:srgbClr val="F26B43"/>
          </p15:clr>
        </p15:guide>
        <p15:guide id="4" pos="2023">
          <p15:clr>
            <a:srgbClr val="F26B43"/>
          </p15:clr>
        </p15:guide>
        <p15:guide id="5" pos="2136">
          <p15:clr>
            <a:srgbClr val="F26B43"/>
          </p15:clr>
        </p15:guide>
        <p15:guide id="6" pos="3089">
          <p15:clr>
            <a:srgbClr val="F26B43"/>
          </p15:clr>
        </p15:guide>
        <p15:guide id="7" pos="3202">
          <p15:clr>
            <a:srgbClr val="F26B43"/>
          </p15:clr>
        </p15:guide>
        <p15:guide id="8" pos="4155">
          <p15:clr>
            <a:srgbClr val="F26B43"/>
          </p15:clr>
        </p15:guide>
        <p15:guide id="9" pos="4268">
          <p15:clr>
            <a:srgbClr val="F26B43"/>
          </p15:clr>
        </p15:guide>
        <p15:guide id="10" pos="5221">
          <p15:clr>
            <a:srgbClr val="F26B43"/>
          </p15:clr>
        </p15:guide>
        <p15:guide id="11" pos="5334">
          <p15:clr>
            <a:srgbClr val="F26B43"/>
          </p15:clr>
        </p15:guide>
        <p15:guide id="12" pos="6287">
          <p15:clr>
            <a:srgbClr val="F26B43"/>
          </p15:clr>
        </p15:guide>
        <p15:guide id="13" pos="6400">
          <p15:clr>
            <a:srgbClr val="F26B43"/>
          </p15:clr>
        </p15:guide>
        <p15:guide id="14" pos="7353">
          <p15:clr>
            <a:srgbClr val="F26B43"/>
          </p15:clr>
        </p15:guide>
        <p15:guide id="15" pos="7466">
          <p15:clr>
            <a:srgbClr val="F26B43"/>
          </p15:clr>
        </p15:guide>
        <p15:guide id="16" pos="8419">
          <p15:clr>
            <a:srgbClr val="F26B43"/>
          </p15:clr>
        </p15:guide>
        <p15:guide id="17" pos="8532">
          <p15:clr>
            <a:srgbClr val="F26B43"/>
          </p15:clr>
        </p15:guide>
        <p15:guide id="18" pos="9484">
          <p15:clr>
            <a:srgbClr val="F26B43"/>
          </p15:clr>
        </p15:guide>
        <p15:guide id="19" pos="9598">
          <p15:clr>
            <a:srgbClr val="F26B43"/>
          </p15:clr>
        </p15:guide>
        <p15:guide id="20" pos="10550">
          <p15:clr>
            <a:srgbClr val="F26B43"/>
          </p15:clr>
        </p15:guide>
        <p15:guide id="21" pos="10664">
          <p15:clr>
            <a:srgbClr val="F26B43"/>
          </p15:clr>
        </p15:guide>
        <p15:guide id="22" pos="11616">
          <p15:clr>
            <a:srgbClr val="F26B43"/>
          </p15:clr>
        </p15:guide>
        <p15:guide id="23" pos="1173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Группа 15"/>
          <p:cNvGrpSpPr/>
          <p:nvPr/>
        </p:nvGrpSpPr>
        <p:grpSpPr>
          <a:xfrm>
            <a:off x="505820" y="487590"/>
            <a:ext cx="19064880" cy="10334171"/>
            <a:chOff x="505820" y="487590"/>
            <a:chExt cx="19064880" cy="10334171"/>
          </a:xfrm>
        </p:grpSpPr>
        <p:sp>
          <p:nvSpPr>
            <p:cNvPr id="9" name="Скругленный прямоугольник 8"/>
            <p:cNvSpPr/>
            <p:nvPr/>
          </p:nvSpPr>
          <p:spPr>
            <a:xfrm>
              <a:off x="533400" y="487590"/>
              <a:ext cx="19037300" cy="10334171"/>
            </a:xfrm>
            <a:prstGeom prst="roundRect">
              <a:avLst>
                <a:gd name="adj" fmla="val 5712"/>
              </a:avLst>
            </a:prstGeom>
            <a:solidFill>
              <a:srgbClr val="F9F9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14" name="Рисунок 1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5820" y="5812551"/>
              <a:ext cx="19034998" cy="5009210"/>
            </a:xfrm>
            <a:prstGeom prst="rect">
              <a:avLst/>
            </a:prstGeom>
          </p:spPr>
        </p:pic>
      </p:grpSp>
      <p:sp>
        <p:nvSpPr>
          <p:cNvPr id="46" name="Заголовок 1">
            <a:extLst>
              <a:ext uri="{FF2B5EF4-FFF2-40B4-BE49-F238E27FC236}">
                <a16:creationId xmlns="" xmlns:a16="http://schemas.microsoft.com/office/drawing/2014/main" id="{AB62D73D-A4BF-4462-858C-28B05F6EA3ED}"/>
              </a:ext>
            </a:extLst>
          </p:cNvPr>
          <p:cNvSpPr txBox="1">
            <a:spLocks/>
          </p:cNvSpPr>
          <p:nvPr/>
        </p:nvSpPr>
        <p:spPr>
          <a:xfrm>
            <a:off x="533400" y="4354994"/>
            <a:ext cx="18585873" cy="175260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>
              <a:defRPr sz="15750" b="1" i="0">
                <a:solidFill>
                  <a:srgbClr val="004254"/>
                </a:solidFill>
                <a:latin typeface="Tahoma"/>
                <a:ea typeface="+mj-ea"/>
                <a:cs typeface="Tahoma"/>
              </a:defRPr>
            </a:lvl1pPr>
          </a:lstStyle>
          <a:p>
            <a:pPr marL="12700">
              <a:lnSpc>
                <a:spcPts val="9000"/>
              </a:lnSpc>
              <a:spcBef>
                <a:spcPts val="130"/>
              </a:spcBef>
            </a:pPr>
            <a:r>
              <a:rPr lang="ru-RU" sz="8800" spc="260" dirty="0" smtClean="0">
                <a:solidFill>
                  <a:srgbClr val="2D2D2D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Модуль подсчета пассажиров в общественном транспорте </a:t>
            </a:r>
            <a:endParaRPr lang="ru-RU" sz="8800" spc="260" dirty="0">
              <a:solidFill>
                <a:srgbClr val="2D2D2D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sp>
        <p:nvSpPr>
          <p:cNvPr id="10" name="Заголовок 1">
            <a:extLst>
              <a:ext uri="{FF2B5EF4-FFF2-40B4-BE49-F238E27FC236}">
                <a16:creationId xmlns="" xmlns:a16="http://schemas.microsoft.com/office/drawing/2014/main" id="{AB62D73D-A4BF-4462-858C-28B05F6EA3ED}"/>
              </a:ext>
            </a:extLst>
          </p:cNvPr>
          <p:cNvSpPr txBox="1">
            <a:spLocks/>
          </p:cNvSpPr>
          <p:nvPr/>
        </p:nvSpPr>
        <p:spPr>
          <a:xfrm>
            <a:off x="1698624" y="7916825"/>
            <a:ext cx="9344025" cy="144780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>
              <a:defRPr sz="15750" b="1" i="0">
                <a:solidFill>
                  <a:srgbClr val="004254"/>
                </a:solidFill>
                <a:latin typeface="Tahoma"/>
                <a:ea typeface="+mj-ea"/>
                <a:cs typeface="Tahoma"/>
              </a:defRPr>
            </a:lvl1pPr>
          </a:lstStyle>
          <a:p>
            <a:pPr marL="12700">
              <a:lnSpc>
                <a:spcPts val="3600"/>
              </a:lnSpc>
              <a:spcBef>
                <a:spcPts val="130"/>
              </a:spcBef>
            </a:pPr>
            <a:r>
              <a:rPr lang="ru-RU" sz="3200" b="0" kern="5000" dirty="0" smtClean="0">
                <a:solidFill>
                  <a:srgbClr val="2D2D2D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Студент группы</a:t>
            </a:r>
            <a:endParaRPr lang="en-US" sz="3200" b="0" kern="5000" dirty="0" smtClean="0">
              <a:solidFill>
                <a:srgbClr val="2D2D2D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12700">
              <a:lnSpc>
                <a:spcPts val="3600"/>
              </a:lnSpc>
              <a:spcBef>
                <a:spcPts val="130"/>
              </a:spcBef>
            </a:pPr>
            <a:r>
              <a:rPr lang="ru-RU" sz="3200" b="0" kern="5000" dirty="0">
                <a:solidFill>
                  <a:srgbClr val="2D2D2D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Компьютерное зрение и нейронные сети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8625" y="779040"/>
            <a:ext cx="2315271" cy="1033013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3175" y="779040"/>
            <a:ext cx="913618" cy="1042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986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="" xmlns:a16="http://schemas.microsoft.com/office/drawing/2014/main" id="{AB62D73D-A4BF-4462-858C-28B05F6EA3ED}"/>
              </a:ext>
            </a:extLst>
          </p:cNvPr>
          <p:cNvSpPr txBox="1">
            <a:spLocks/>
          </p:cNvSpPr>
          <p:nvPr/>
        </p:nvSpPr>
        <p:spPr>
          <a:xfrm>
            <a:off x="1698625" y="1108075"/>
            <a:ext cx="13538200" cy="76200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>
              <a:defRPr sz="15750" b="1" i="0">
                <a:solidFill>
                  <a:srgbClr val="004254"/>
                </a:solidFill>
                <a:latin typeface="Tahoma"/>
                <a:ea typeface="+mj-ea"/>
                <a:cs typeface="Tahoma"/>
              </a:defRPr>
            </a:lvl1pPr>
          </a:lstStyle>
          <a:p>
            <a:pPr marL="12700">
              <a:spcBef>
                <a:spcPts val="130"/>
              </a:spcBef>
            </a:pPr>
            <a:r>
              <a:rPr lang="ru-RU" sz="5400" spc="260" dirty="0" smtClean="0">
                <a:solidFill>
                  <a:srgbClr val="2B2B2B"/>
                </a:solidFill>
                <a:latin typeface="+mn-lt"/>
                <a:ea typeface="Roboto Black" panose="02000000000000000000" pitchFamily="2" charset="0"/>
                <a:cs typeface="EB Garamond" pitchFamily="2" charset="0"/>
              </a:rPr>
              <a:t>Постановка проблемы</a:t>
            </a:r>
            <a:endParaRPr lang="ru-RU" sz="5400" spc="260" dirty="0">
              <a:solidFill>
                <a:srgbClr val="2B2B2B"/>
              </a:solidFill>
              <a:latin typeface="+mn-lt"/>
              <a:ea typeface="Roboto Black" panose="02000000000000000000" pitchFamily="2" charset="0"/>
              <a:cs typeface="EB Garamond" pitchFamily="2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92682" y="7748297"/>
            <a:ext cx="4109877" cy="4109877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41359" y="7748298"/>
            <a:ext cx="4109877" cy="4109877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37647" y="4166876"/>
            <a:ext cx="6412967" cy="6412967"/>
          </a:xfrm>
          <a:prstGeom prst="rect">
            <a:avLst/>
          </a:prstGeom>
        </p:spPr>
      </p:pic>
      <p:sp>
        <p:nvSpPr>
          <p:cNvPr id="8" name="Прямоугольник 7"/>
          <p:cNvSpPr/>
          <p:nvPr/>
        </p:nvSpPr>
        <p:spPr>
          <a:xfrm>
            <a:off x="1698625" y="2744093"/>
            <a:ext cx="13074650" cy="82791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b="1" dirty="0"/>
              <a:t>Проблема переполненности</a:t>
            </a:r>
          </a:p>
          <a:p>
            <a:r>
              <a:rPr lang="ru-RU" sz="2800" dirty="0"/>
              <a:t>На одних участках маршрутов загрузка </a:t>
            </a:r>
            <a:r>
              <a:rPr lang="ru-RU" sz="2800" dirty="0" smtClean="0"/>
              <a:t>в час пик достигает 200%, </a:t>
            </a:r>
            <a:r>
              <a:rPr lang="ru-RU" sz="2800" dirty="0"/>
              <a:t>на </a:t>
            </a:r>
            <a:r>
              <a:rPr lang="ru-RU" sz="2800" dirty="0" smtClean="0"/>
              <a:t>других </a:t>
            </a:r>
            <a:r>
              <a:rPr lang="ru-RU" sz="2800" dirty="0"/>
              <a:t>падает до </a:t>
            </a:r>
            <a:r>
              <a:rPr lang="ru-RU" sz="2800" dirty="0" smtClean="0"/>
              <a:t>40%. ​Приводит к повышенному износу ОТ.</a:t>
            </a:r>
            <a:r>
              <a:rPr lang="ru-RU" sz="2800" dirty="0"/>
              <a:t/>
            </a:r>
            <a:br>
              <a:rPr lang="ru-RU" sz="2800" dirty="0"/>
            </a:br>
            <a:r>
              <a:rPr lang="ru-RU" sz="2800" b="1" dirty="0" smtClean="0"/>
              <a:t>Упущенная </a:t>
            </a:r>
            <a:r>
              <a:rPr lang="ru-RU" sz="2800" b="1" dirty="0"/>
              <a:t>выручка</a:t>
            </a:r>
          </a:p>
          <a:p>
            <a:r>
              <a:rPr lang="ru-RU" sz="2800" dirty="0"/>
              <a:t>Неучтенные пассажиры приводят к потере </a:t>
            </a:r>
            <a:r>
              <a:rPr lang="ru-RU" sz="2800" dirty="0" smtClean="0"/>
              <a:t>5–10% доходов. При </a:t>
            </a:r>
            <a:r>
              <a:rPr lang="en-US" sz="2800" dirty="0" smtClean="0"/>
              <a:t>3</a:t>
            </a:r>
            <a:r>
              <a:rPr lang="ru-RU" sz="2800" dirty="0" smtClean="0"/>
              <a:t>00 </a:t>
            </a:r>
            <a:r>
              <a:rPr lang="ru-RU" sz="2800" dirty="0"/>
              <a:t>чел./день и тарифе 40 руб. это </a:t>
            </a:r>
            <a:r>
              <a:rPr lang="en-US" sz="2800" smtClean="0"/>
              <a:t>4</a:t>
            </a:r>
            <a:r>
              <a:rPr lang="ru-RU" sz="2800" smtClean="0"/>
              <a:t> </a:t>
            </a:r>
            <a:r>
              <a:rPr lang="ru-RU" sz="2800" dirty="0"/>
              <a:t>млн руб./год на один маршрут.</a:t>
            </a:r>
          </a:p>
          <a:p>
            <a:r>
              <a:rPr lang="ru-RU" sz="2800" dirty="0" smtClean="0"/>
              <a:t>​</a:t>
            </a:r>
            <a:r>
              <a:rPr lang="ru-RU" sz="2800" b="1" dirty="0" err="1" smtClean="0"/>
              <a:t>Недозагруженность</a:t>
            </a:r>
            <a:r>
              <a:rPr lang="ru-RU" sz="2800" dirty="0" smtClean="0"/>
              <a:t> </a:t>
            </a:r>
            <a:r>
              <a:rPr lang="ru-RU" sz="2800" dirty="0"/>
              <a:t>(10–15% рейсов) увеличивает эксплуатационные затраты </a:t>
            </a:r>
            <a:r>
              <a:rPr lang="ru-RU" sz="2800" dirty="0" smtClean="0"/>
              <a:t>в </a:t>
            </a:r>
            <a:r>
              <a:rPr lang="ru-RU" sz="2800" dirty="0"/>
              <a:t>крупном городе.​</a:t>
            </a:r>
          </a:p>
          <a:p>
            <a:r>
              <a:rPr lang="ru-RU" sz="2800" b="1" dirty="0"/>
              <a:t>Снижение удовлетворенности</a:t>
            </a:r>
          </a:p>
          <a:p>
            <a:r>
              <a:rPr lang="ru-RU" sz="2800" dirty="0"/>
              <a:t>Жалобы пассажиров из-за переполненности растут на 12–20</a:t>
            </a:r>
            <a:r>
              <a:rPr lang="ru-RU" sz="2800" dirty="0" smtClean="0"/>
              <a:t>%​</a:t>
            </a:r>
            <a:r>
              <a:rPr lang="ru-RU" sz="2800" dirty="0"/>
              <a:t/>
            </a:r>
            <a:br>
              <a:rPr lang="ru-RU" sz="2800" dirty="0"/>
            </a:br>
            <a:r>
              <a:rPr lang="ru-RU" sz="2800" b="1" dirty="0"/>
              <a:t>Оптимизация маршрутов движения.</a:t>
            </a:r>
            <a:r>
              <a:rPr lang="ru-RU" sz="2800" dirty="0"/>
              <a:t> Если </a:t>
            </a:r>
            <a:r>
              <a:rPr lang="ru-RU" sz="2800" dirty="0" smtClean="0"/>
              <a:t>остановка имеет очень малое количество входящих и </a:t>
            </a:r>
            <a:r>
              <a:rPr lang="ru-RU" sz="2800" dirty="0"/>
              <a:t>выходящих пассажиров, </a:t>
            </a:r>
            <a:r>
              <a:rPr lang="ru-RU" sz="2800" dirty="0" smtClean="0"/>
              <a:t>стоит задуматься о ее переносе или исключении с последующей корректировкой маршрутов.</a:t>
            </a:r>
            <a:endParaRPr lang="en-US" sz="2800" dirty="0" smtClean="0"/>
          </a:p>
          <a:p>
            <a:r>
              <a:rPr lang="ru-RU" sz="2800" b="1" dirty="0"/>
              <a:t>Системы на основе специализированных датчиков </a:t>
            </a:r>
            <a:r>
              <a:rPr lang="ru-RU" sz="2800" dirty="0"/>
              <a:t>(3</a:t>
            </a:r>
            <a:r>
              <a:rPr lang="en-US" sz="2800" dirty="0"/>
              <a:t>D</a:t>
            </a:r>
            <a:r>
              <a:rPr lang="ru-RU" sz="2800" dirty="0"/>
              <a:t>-датчики, инфракрасные сенсоры, </a:t>
            </a:r>
            <a:r>
              <a:rPr lang="en-US" sz="2800" dirty="0"/>
              <a:t>TOF</a:t>
            </a:r>
            <a:r>
              <a:rPr lang="ru-RU" sz="2800" dirty="0"/>
              <a:t>-камеры) имеют существенные ограничения: средняя или низкая точность в условиях плотного потока и скученности, высокая стоимость </a:t>
            </a:r>
            <a:r>
              <a:rPr lang="en-US" sz="2800" dirty="0" smtClean="0"/>
              <a:t>(</a:t>
            </a:r>
            <a:r>
              <a:rPr lang="ru-RU" sz="2800" dirty="0" smtClean="0"/>
              <a:t>по данным с сайтов 80 – 180 </a:t>
            </a:r>
            <a:r>
              <a:rPr lang="ru-RU" sz="2800" dirty="0" err="1" smtClean="0"/>
              <a:t>тыс</a:t>
            </a:r>
            <a:r>
              <a:rPr lang="ru-RU" sz="2800" dirty="0" smtClean="0"/>
              <a:t> </a:t>
            </a:r>
            <a:r>
              <a:rPr lang="ru-RU" sz="2800" dirty="0" err="1" smtClean="0"/>
              <a:t>капзатрат</a:t>
            </a:r>
            <a:r>
              <a:rPr lang="en-US" sz="2800" dirty="0" smtClean="0"/>
              <a:t>)</a:t>
            </a:r>
            <a:endParaRPr lang="ru-RU" sz="2800" dirty="0" smtClean="0"/>
          </a:p>
          <a:p>
            <a:endParaRPr lang="ru-RU" sz="2800" dirty="0" smtClean="0"/>
          </a:p>
          <a:p>
            <a:r>
              <a:rPr lang="ru-RU" sz="2800" dirty="0" smtClean="0"/>
              <a:t>Модуль </a:t>
            </a:r>
            <a:r>
              <a:rPr lang="ru-RU" sz="2800" dirty="0"/>
              <a:t>YOLO11+BotSort с точностью </a:t>
            </a:r>
            <a:r>
              <a:rPr lang="ru-RU" sz="2800" dirty="0" smtClean="0"/>
              <a:t>90–99</a:t>
            </a:r>
            <a:r>
              <a:rPr lang="ru-RU" sz="2800" dirty="0"/>
              <a:t>% решает эти </a:t>
            </a:r>
            <a:r>
              <a:rPr lang="ru-RU" sz="2800" dirty="0" smtClean="0"/>
              <a:t>проблемы</a:t>
            </a:r>
            <a:endParaRPr lang="ru-RU" sz="2800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394064" y="10095095"/>
            <a:ext cx="10052050" cy="3847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 smtClean="0"/>
              <a:t>1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2993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="" xmlns:a16="http://schemas.microsoft.com/office/drawing/2014/main" id="{AB62D73D-A4BF-4462-858C-28B05F6EA3ED}"/>
              </a:ext>
            </a:extLst>
          </p:cNvPr>
          <p:cNvSpPr txBox="1">
            <a:spLocks/>
          </p:cNvSpPr>
          <p:nvPr/>
        </p:nvSpPr>
        <p:spPr>
          <a:xfrm>
            <a:off x="10052048" y="1196975"/>
            <a:ext cx="8985252" cy="829693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>
              <a:defRPr sz="15750" b="1" i="0">
                <a:solidFill>
                  <a:srgbClr val="004254"/>
                </a:solidFill>
                <a:latin typeface="Tahoma"/>
                <a:ea typeface="+mj-ea"/>
                <a:cs typeface="Tahoma"/>
              </a:defRPr>
            </a:lvl1pPr>
          </a:lstStyle>
          <a:p>
            <a:pPr marL="12700">
              <a:spcBef>
                <a:spcPts val="130"/>
              </a:spcBef>
            </a:pPr>
            <a:r>
              <a:rPr lang="ru-RU" sz="4800" spc="260" dirty="0">
                <a:solidFill>
                  <a:srgbClr val="2B2B2B"/>
                </a:solidFill>
                <a:latin typeface="+mj-lt"/>
                <a:ea typeface="Roboto Black" panose="02000000000000000000" pitchFamily="2" charset="0"/>
                <a:cs typeface="EB Garamond" pitchFamily="2" charset="0"/>
              </a:rPr>
              <a:t>Цель и критерии успеха</a:t>
            </a:r>
          </a:p>
        </p:txBody>
      </p:sp>
      <p:sp>
        <p:nvSpPr>
          <p:cNvPr id="5" name="Заголовок 1">
            <a:extLst>
              <a:ext uri="{FF2B5EF4-FFF2-40B4-BE49-F238E27FC236}">
                <a16:creationId xmlns="" xmlns:a16="http://schemas.microsoft.com/office/drawing/2014/main" id="{AB62D73D-A4BF-4462-858C-28B05F6EA3ED}"/>
              </a:ext>
            </a:extLst>
          </p:cNvPr>
          <p:cNvSpPr txBox="1">
            <a:spLocks/>
          </p:cNvSpPr>
          <p:nvPr/>
        </p:nvSpPr>
        <p:spPr>
          <a:xfrm>
            <a:off x="10052957" y="2352675"/>
            <a:ext cx="8568418" cy="4444737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>
              <a:defRPr sz="15750" b="1" i="0">
                <a:solidFill>
                  <a:srgbClr val="004254"/>
                </a:solidFill>
                <a:latin typeface="Tahoma"/>
                <a:ea typeface="+mj-ea"/>
                <a:cs typeface="Tahoma"/>
              </a:defRPr>
            </a:lvl1pPr>
          </a:lstStyle>
          <a:p>
            <a:r>
              <a:rPr lang="ru-RU" sz="2400" dirty="0">
                <a:solidFill>
                  <a:schemeClr val="tx1"/>
                </a:solidFill>
              </a:rPr>
              <a:t>Цель:</a:t>
            </a:r>
            <a:endParaRPr lang="ru-RU" sz="2400" b="0" dirty="0">
              <a:solidFill>
                <a:schemeClr val="tx1"/>
              </a:solidFill>
            </a:endParaRPr>
          </a:p>
          <a:p>
            <a:r>
              <a:rPr lang="ru-RU" sz="2400" b="0" dirty="0">
                <a:solidFill>
                  <a:schemeClr val="tx1"/>
                </a:solidFill>
              </a:rPr>
              <a:t>Разработать точную и автономную систему подсчёта пассажиров на базе </a:t>
            </a:r>
            <a:r>
              <a:rPr lang="ru-RU" sz="2400" dirty="0">
                <a:solidFill>
                  <a:schemeClr val="tx1"/>
                </a:solidFill>
              </a:rPr>
              <a:t>AI + CV</a:t>
            </a:r>
            <a:r>
              <a:rPr lang="ru-RU" sz="2400" b="0" dirty="0">
                <a:solidFill>
                  <a:schemeClr val="tx1"/>
                </a:solidFill>
              </a:rPr>
              <a:t> для работы в реальном времени на бортовых устройствах.</a:t>
            </a:r>
          </a:p>
          <a:p>
            <a:r>
              <a:rPr lang="ru-RU" sz="2400" dirty="0">
                <a:solidFill>
                  <a:schemeClr val="tx1"/>
                </a:solidFill>
              </a:rPr>
              <a:t>Критерии успеха (MVP):</a:t>
            </a:r>
            <a:endParaRPr lang="ru-RU" sz="2400" b="0" dirty="0">
              <a:solidFill>
                <a:schemeClr val="tx1"/>
              </a:solidFill>
            </a:endParaRPr>
          </a:p>
          <a:p>
            <a:r>
              <a:rPr lang="ru-RU" sz="2400" b="0" dirty="0" smtClean="0">
                <a:solidFill>
                  <a:schemeClr val="tx1"/>
                </a:solidFill>
              </a:rPr>
              <a:t> </a:t>
            </a:r>
            <a:r>
              <a:rPr lang="ru-RU" sz="2400" b="0" dirty="0">
                <a:solidFill>
                  <a:schemeClr val="tx1"/>
                </a:solidFill>
              </a:rPr>
              <a:t>Точность ≥90% (достигнуто: 90,75</a:t>
            </a:r>
            <a:r>
              <a:rPr lang="ru-RU" sz="2400" b="0" dirty="0" smtClean="0">
                <a:solidFill>
                  <a:schemeClr val="tx1"/>
                </a:solidFill>
              </a:rPr>
              <a:t>% с учетом 10% сложных случаев)</a:t>
            </a:r>
            <a:r>
              <a:rPr lang="ru-RU" sz="2400" b="0" dirty="0">
                <a:solidFill>
                  <a:schemeClr val="tx1"/>
                </a:solidFill>
              </a:rPr>
              <a:t/>
            </a:r>
            <a:br>
              <a:rPr lang="ru-RU" sz="2400" b="0" dirty="0">
                <a:solidFill>
                  <a:schemeClr val="tx1"/>
                </a:solidFill>
              </a:rPr>
            </a:br>
            <a:r>
              <a:rPr lang="ru-RU" sz="2400" b="0" dirty="0" smtClean="0">
                <a:solidFill>
                  <a:schemeClr val="tx1"/>
                </a:solidFill>
              </a:rPr>
              <a:t>Обработка </a:t>
            </a:r>
            <a:r>
              <a:rPr lang="ru-RU" sz="2400" b="0" dirty="0">
                <a:solidFill>
                  <a:schemeClr val="tx1"/>
                </a:solidFill>
              </a:rPr>
              <a:t>≤100 </a:t>
            </a:r>
            <a:r>
              <a:rPr lang="ru-RU" sz="2400" b="0" dirty="0" err="1">
                <a:solidFill>
                  <a:schemeClr val="tx1"/>
                </a:solidFill>
              </a:rPr>
              <a:t>мс</a:t>
            </a:r>
            <a:r>
              <a:rPr lang="ru-RU" sz="2400" b="0" dirty="0">
                <a:solidFill>
                  <a:schemeClr val="tx1"/>
                </a:solidFill>
              </a:rPr>
              <a:t>/кадр (тестируется на </a:t>
            </a:r>
            <a:r>
              <a:rPr lang="ru-RU" sz="2400" b="0" dirty="0" smtClean="0">
                <a:solidFill>
                  <a:schemeClr val="tx1"/>
                </a:solidFill>
              </a:rPr>
              <a:t>RK3588, </a:t>
            </a:r>
            <a:r>
              <a:rPr lang="en-US" sz="2400" b="0" dirty="0" smtClean="0">
                <a:solidFill>
                  <a:schemeClr val="tx1"/>
                </a:solidFill>
              </a:rPr>
              <a:t>MVP </a:t>
            </a:r>
            <a:r>
              <a:rPr lang="ru-RU" sz="2400" b="0" dirty="0" smtClean="0">
                <a:solidFill>
                  <a:schemeClr val="tx1"/>
                </a:solidFill>
              </a:rPr>
              <a:t>5-</a:t>
            </a:r>
            <a:r>
              <a:rPr lang="en-US" sz="2400" b="0" dirty="0" smtClean="0">
                <a:solidFill>
                  <a:schemeClr val="tx1"/>
                </a:solidFill>
              </a:rPr>
              <a:t>2</a:t>
            </a:r>
            <a:r>
              <a:rPr lang="ru-RU" sz="2400" b="0" dirty="0" smtClean="0">
                <a:solidFill>
                  <a:schemeClr val="tx1"/>
                </a:solidFill>
              </a:rPr>
              <a:t>0 секунд на видео 10 – 120 секунд</a:t>
            </a:r>
            <a:r>
              <a:rPr lang="en-US" sz="2400" b="0" dirty="0" smtClean="0">
                <a:solidFill>
                  <a:schemeClr val="tx1"/>
                </a:solidFill>
              </a:rPr>
              <a:t> ~23fps</a:t>
            </a:r>
            <a:r>
              <a:rPr lang="ru-RU" sz="2400" b="0" dirty="0" smtClean="0">
                <a:solidFill>
                  <a:schemeClr val="tx1"/>
                </a:solidFill>
              </a:rPr>
              <a:t>) </a:t>
            </a:r>
            <a:r>
              <a:rPr lang="en-US" sz="2400" b="0" dirty="0" smtClean="0">
                <a:solidFill>
                  <a:schemeClr val="tx1"/>
                </a:solidFill>
              </a:rPr>
              <a:t>~43-44</a:t>
            </a:r>
            <a:r>
              <a:rPr lang="ru-RU" sz="2400" b="0" dirty="0" smtClean="0">
                <a:solidFill>
                  <a:schemeClr val="tx1"/>
                </a:solidFill>
              </a:rPr>
              <a:t> </a:t>
            </a:r>
            <a:r>
              <a:rPr lang="ru-RU" sz="2400" b="0" dirty="0" err="1" smtClean="0">
                <a:solidFill>
                  <a:schemeClr val="tx1"/>
                </a:solidFill>
              </a:rPr>
              <a:t>мс</a:t>
            </a:r>
            <a:r>
              <a:rPr lang="ru-RU" sz="2400" b="0" dirty="0" smtClean="0">
                <a:solidFill>
                  <a:schemeClr val="tx1"/>
                </a:solidFill>
              </a:rPr>
              <a:t>/кадр</a:t>
            </a:r>
            <a:r>
              <a:rPr lang="ru-RU" sz="2400" b="0" dirty="0">
                <a:solidFill>
                  <a:schemeClr val="tx1"/>
                </a:solidFill>
              </a:rPr>
              <a:t/>
            </a:r>
            <a:br>
              <a:rPr lang="ru-RU" sz="2400" b="0" dirty="0">
                <a:solidFill>
                  <a:schemeClr val="tx1"/>
                </a:solidFill>
              </a:rPr>
            </a:br>
            <a:r>
              <a:rPr lang="ru-RU" sz="2400" b="0" dirty="0" smtClean="0">
                <a:solidFill>
                  <a:schemeClr val="tx1"/>
                </a:solidFill>
              </a:rPr>
              <a:t>Работа </a:t>
            </a:r>
            <a:r>
              <a:rPr lang="ru-RU" sz="2400" b="0" dirty="0">
                <a:solidFill>
                  <a:schemeClr val="tx1"/>
                </a:solidFill>
              </a:rPr>
              <a:t>с 1–6 камерами одновременно </a:t>
            </a:r>
            <a:r>
              <a:rPr lang="en-US" sz="2400" b="0" dirty="0" smtClean="0">
                <a:solidFill>
                  <a:schemeClr val="tx1"/>
                </a:solidFill>
              </a:rPr>
              <a:t>(MVP </a:t>
            </a:r>
            <a:r>
              <a:rPr lang="ru-RU" sz="2400" b="0" dirty="0" smtClean="0">
                <a:solidFill>
                  <a:schemeClr val="tx1"/>
                </a:solidFill>
              </a:rPr>
              <a:t>обрабатывает 151 видео)</a:t>
            </a:r>
            <a:r>
              <a:rPr lang="ru-RU" sz="2400" b="0" dirty="0">
                <a:solidFill>
                  <a:schemeClr val="tx1"/>
                </a:solidFill>
              </a:rPr>
              <a:t/>
            </a:r>
            <a:br>
              <a:rPr lang="ru-RU" sz="2400" b="0" dirty="0">
                <a:solidFill>
                  <a:schemeClr val="tx1"/>
                </a:solidFill>
              </a:rPr>
            </a:br>
            <a:r>
              <a:rPr lang="ru-RU" sz="2400" dirty="0" smtClean="0">
                <a:solidFill>
                  <a:schemeClr val="tx1"/>
                </a:solidFill>
              </a:rPr>
              <a:t>Полная </a:t>
            </a:r>
            <a:r>
              <a:rPr lang="ru-RU" sz="2400" dirty="0" err="1">
                <a:solidFill>
                  <a:schemeClr val="tx1"/>
                </a:solidFill>
              </a:rPr>
              <a:t>offline</a:t>
            </a:r>
            <a:r>
              <a:rPr lang="ru-RU" sz="2400" dirty="0">
                <a:solidFill>
                  <a:schemeClr val="tx1"/>
                </a:solidFill>
              </a:rPr>
              <a:t>-работоспособность</a:t>
            </a:r>
            <a:br>
              <a:rPr lang="ru-RU" sz="2400" dirty="0">
                <a:solidFill>
                  <a:schemeClr val="tx1"/>
                </a:solidFill>
              </a:rPr>
            </a:br>
            <a:r>
              <a:rPr lang="ru-RU" sz="2400" dirty="0" smtClean="0">
                <a:solidFill>
                  <a:schemeClr val="tx1"/>
                </a:solidFill>
              </a:rPr>
              <a:t>Анонимность </a:t>
            </a:r>
            <a:r>
              <a:rPr lang="ru-RU" sz="2400" dirty="0">
                <a:solidFill>
                  <a:schemeClr val="tx1"/>
                </a:solidFill>
              </a:rPr>
              <a:t>данных</a:t>
            </a:r>
            <a:r>
              <a:rPr lang="ru-RU" sz="2400" b="0" dirty="0">
                <a:solidFill>
                  <a:schemeClr val="tx1"/>
                </a:solidFill>
              </a:rPr>
              <a:t> (лица не сохраняются)</a:t>
            </a:r>
            <a:endParaRPr lang="ru-RU" sz="2400" b="0" kern="5000" dirty="0">
              <a:solidFill>
                <a:schemeClr val="tx1"/>
              </a:solidFill>
              <a:latin typeface="+mj-lt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3933" y="6031208"/>
            <a:ext cx="5154883" cy="5154883"/>
          </a:xfrm>
          <a:prstGeom prst="rect">
            <a:avLst/>
          </a:prstGeom>
        </p:spPr>
      </p:pic>
      <p:pic>
        <p:nvPicPr>
          <p:cNvPr id="17" name="Рисунок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5469723" y="6797412"/>
            <a:ext cx="5941354" cy="5941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394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4" descr="data:image/png;base64,iVBORw0KGgoAAAANSUhEUgAAAwsAAAIuCAYAAADwsJSLAAAQAElEQVR4AeydBbxcxfWAz+La4i5JkeLFCZpAkeBapFjQUtyKlAJJcff+8YYWijtFiiUULVACFErRhOLFW5zA/31D5rFvs++9fb7y5Zez996ZuXNnvpl9e87MmbkTfOs/CUhAAhKQgAQkIAEJSEACZQhMEP6TgATqiIBVkYAEJCABCUhAAt1HQGOh+1iakwQkIAEJSKB7CZibBCQggT4moLHQxw3g4yUgAQlIQAISkIAEGoNALdZSY6EWW80yS0ACEpCABCQgAQlIoBcIaCz0AmQfUasELLcEJCABCUhAAhJobAIaC43d/tZeAhKQQOMQsKYSkIAEJNBhAhoLHUbmDRKQgAQkIAEJSEACfU3A5/cOAY2F3uHsUyQgAQlIQAISkIAEJFBzBDQWaq7JarXAllsCEpCABCQgAQlIoNYIaCzUWotZXglIQALVQMAySEACEpBAQxDQWGiIZraSEpCABCQgAQlIoHUCxkigNQIaC62RMVwCEpCABCQgAQlIQAINTkBjoSY7gIWWgAQkIAEJSEACEpBAzxPQWOh5xj5BAhKQQNsEjJWABCQgAQlUKQGNhSptGIslAQlIQAISkEBtErDUEqgnAhoL9dSa1kUCEpCABCQgAQlIQALdSEBjIbqRpllJQAISkIAEJCABCUigjghoLNRRY1oVCVQLgf/85z9x9tlnx+9///veL5JPlIAEJCABCUig2whoLHQbSjOSQH0QePjhh+Oggw6K/v37x4ABA9I518gBBxwQq622Wmy//fatVva///1v3HzzzXHKKafE119/3Wq6Ro4499xz46qrrmpG8PTTT8dOO+3UfF3tJw888ED84he/SH1kgQUWiF/96lfx61//OtZbb7048MAD47HHHhuvCmPHjo177rkn9txzz3TfvPPOG5dddlmMGTMmpX3xxReb4/bbb7946KGHUnjxxw033BAbbLBBDBo0KM4666z4/PPPi6Obzw8//PD0DPowcumllzbHvffee3HGGWfElVdeGX/605+CuC+//LI5npNK0pBO6R0CPkUCEuhbAhoLfcvfp0ug6ghgIOy9996pXIsttliceOKJzYIBcMstt8Sss86a4st9TD311LHjjjvGQgstVC7asCYCM888c5x66qnx0UcfNV1FDB8+PBZddNF0XgsfK664Yuyzzz6pqD/72c/ipJNOimOPPTbNJL3yyitBGAZFSjDuY8IJJ0yGJkYGQeuvv35svfXWMffcc3MZGA+TTz55MjZgs/zyy6fw/HHHHXcESjyGxBprrJH4XXzxxTm6+fjvf/87pppqqjjzzDObhWeRAINl//33j7XXXju22GKL+PnPfx7TTjttSkc8Ukka0ikSkIAEGoXABN1bUXOTgATqgcAUU0zRajWIW2eddVqNzxEYDfncY0sCG264Yfz2t7+NK664Io2uDx48OPbaa6+Wiar8CsW+tIgzzjhjsxGBsl4az3W+D4We6yx//vOfAyNq9913j0KhkIObjz/4wQ/S7Muqq64ahx12WGy22WZlZx9uuummIA8MhCw//OEPUz4YMo8//njMP//86ZoPjLQLL7wwMBK4riQN6RQJSEACjUJAY6FRWtp6SqADBAqFccpaK/esssoqrcQYXAmBCSaYINZcc83kysPoOiPljLxXcm+1p5lzzjlTEf/5z3+mY+lHoTB+32IW4tFHHw1mDQqF8ePJo3SmYcEFFxxv9ur999+P2267LW6//fZ46623uK2FfPvtt/HJJ5/Ec8891xzO7M6SSy4ZmX8laZpv9kQCEpBAAxDQWGiARraKEuhOAn/961/Hy45R2WuuuSb+8Ic/BP74uCt9+OGH46XDRYT44cOHBwYH/uSDBg1KI8UkzvmcfvrpaXSYdRKjR48majwZM2ZMbL755sk3nef973//S2lefvnl2HjjjZMvegpo+njmmWeSj/v555+fRr4pK0rhDTfcEHvssUdyQ9ltt91ikUUWSecnnHBC8o1vujWef/755OOOmw1uMIxqL7300imf119/nSTN8tVXX8Xll1+eXGQoO8ov9+cEjFoffPDBqczHH398vPvuu4GCe/TRR6cw1oS89NJLOXngenPOOefE7373u+TPj0JNZHvlZt0ILjrw3XnnnZMbGa5hlL1UiW6vzDyvI8LaA9L/9Kc/5dCuYCig4FO2rLC3dxNt969//Su5uxWnHTFiRLz66qtpnc1KK60UtDd9KqeZZ555Ur9jTcMHH3wQ33zzTVx99dVx5JFH5iRRSZrmxDV4YpElIAEJdJSAxkJHiZleAg1M4IsvvoiRI0eORwCf9UknnTS22267QOkeOHBgoMwVJ/z444+TcscC1SFDhiQFnPhf/vKXccwxx3CaFv2yZmLfffcNlORJJpkkdtlllzQanBIUfeDrPmzYsBTCPdmt5Uc/+lFS+rfaaqsU98QTTwRuJpRr1113DZRnFuQy+oyijLsMazQY6Z9uuumCcxR6FhyjUDLyfP3118fbb7+dDJCNNtoolZd88b+HCQ9CgR06dGhQLvziWeux+uqrxyabbBIsYCYNyjszCZxvueWWMcMMMwTPzGXliLJKPAtvMUYwZnCrYWQdH3uMpPbKjdKNcTD77LMHZcBwOe+88+K1114LDCHyRyopM+kqEcp03333BYr3j3/846AN27uPBc+4YnHPxBNP3F7yFM+iZownuE0zzTQpLH/Amna59dZbY9NNN43jjjsu/u///i9HBzM6GGm0Gf2AONqZ8uZElaTJaT1KQAIS6GMCvfJ4jYVewexDJFCbBJ566qk0SouyiaDojxo1qkVlGBm+++6706LRHMHIe+kiaJQ4Rp1R8ki3xBJLBDvp5JF3jAl2CPrLX/4SjIqz7eqUU04ZuJuUjoZzP0IcI9h33nknl0lQ6uebb77kVoIyzIwASnhWRhdeeOHAGJhjjjli5ZVXTunSjSUfg5pmPDCAlllmmbQrFDMX7OTD9VprrRUoncxYYHRwKwxGjx4dK6ywApdJWNvBbAVGDWUhEAOI40QTTcQh+cqjMHOR46gD97BQmHBk8ODBabYFJu2Vm/RI8boR6s+C9SeffJKoJJWWOSVu5YN2xUiiPTFQmE1htB6jqZVbUjDtjrFFGf7xj3+ksPY+mK266KKL4q677kozWL/5zW8ic833YijRL2gfjDZmnTCwcjz9EmOxf//+wQzWs88+m6Oaj5WkaU7siQQkIIE6JzBBndfP6kmgegjUYElQLhkhz8KILYpycVVYmIoCnZXfHDfXXHPl03TE5YOTN998k0MSlDJGv7nAfWimmWZKsw8oncihhx6a3ILyaDvpSoURerbgxKWHuAcffDC5mnDOyDzbeM4222xcJmHkmFkGFrbOMsssKazcB4tiWcxNHIo2eaCIco0wm4FCnJVNFtZi/BCXpVAoBItsWVSLC1YOLz5iIK277rrFQYFBhu9/sbI//fTTJ59+ZiMqLXdxphggGFXMjOTwzpY5388RIwFjgVkbXH6YYSguN2nKCYuMme347LPPYocddggMr3LpisOmmWaa5DaGccU9uJO1dl+hUEhrQmiTv//9783Z4MqF6xezYRg2zNoww9GcoOmkkjRNyfwvAQlIoCEIaCw0RDNbSQl0DwGUZRbjFueGuxHKdHFYufNll102Fl988bS/PfEobCjQKNNc8yI3FL/SkWLi2hJG2dlFB/9+0rGwtl+/fpwGvvucfPrppxy6VTA6mKXAVYmMGR3PBhHXWTCIOMd9hmOx8C4BZkFymhyH69M777wz3qh5ju/I8f7774/TTjstmF3B4GAnpnx/Z8qc7y09YoDhfnbEEUdE8exFabria97Zwcv7qC/uQC+88EJxdKvnzPig6LOzEn2otYTM1GDcsqiZNLQV60IIKxQKgQscsxu8I6IjacgLUSQgAQk0AgGNhUZoZesogW4kkBXxrICzVoDR9faUfNxn8CFnJJmF0Pfee296KRbbbVI8FD9mAopHgQnnOW0phCiOvCSOPEnHmgXuQ9hDnyMGBMdiKXZNKQ7vyDl1YQaAexjxZ3aE82LBgMDIKjUIWD/ALAsuW8XpOScvlNdy+XW03Cz0RbHGmGIWAOPsjTfe4DFpzUS5Z7RW5nRTKx8o5qw9wc2M52EMtpK0RTCzKsxcMfOBwVBp/Zi9YBcj+lWLDEsu6JfMABHMDA+G5WSTTcZl2qIV1zJc4DKHStKkm/2QgATqjYD1aYWAxkIrYAyWQCMTQMFqq/7E33jjjSkJyiiuPkgKKPr4+uuvm69YVMpCYxazshCaBajZUCARI+wcWXRKWs4RdspBeea8NWFtAD7wRx11VFCenI78f/KTnyT/dvzdcziKbPGuQzm8rSNrForjMWJY08FoOuHMuLDAt1TZZQekIUOGBMot6bJgLBW7BOVwjvjc49Z1wQUXpDUNhCE8r5gNYZUKsz+MqDPbwgwO93W0zNzTluBShuJPnWnn4vbP99F38nk+sjYDVyaMPdyZMBpzXGtHDBqUfFzlWktDGzHzxawWaTAsaB/cpbhGMHZxmeM9DlxXkoZ0igQkIIFGIaCx0CgtXW/1tD49SoARcx6AssWxWFC0GMWfZpppUjAvx5p33nmDRaMPP/xw2gqURatsYcni52xEoOhyjZ85i4IZ6cZFJi9eZsSXUV7uZaeaP/3pT8HiZJ7HrEN6WCsfKKmUA0Wahcs5GSP6++67b7CvPvFs28ouSyiyK664Yk6WjtQV5bOcMksCys7WqZwjLOLddtttIyurW2yxRTDSjbGD3z5pqBtbzbKjEddIdkdi21dcmQjL6Sk/18xCcM+VV16Z/PlZ8M0uRrDB1580Wdoqd7GBRHrcnjBCsmFWaZm5t1SY+SCs1IgaNGhQ2lHqlltuSdvVlvLMfav0PmaHWKeC0Vc6w8A9cP3b3/7W7JrFegsWMOd+CAdcoXgujHFrYwHzgQceGMw+UVZmVljYzCJ6rhFmnXCPw2DgupI0pFMkIAEJNAoBjYVGaWnrKYEKCaCQsZ0oyVGQUVrZCQlB8R48eHAwCsyiZtLg6nPJJZfEcsstl7ZNJQ1hjFqjEGflltFylLJTTz01vTMAxQ5lmzUHjMiT1z777BPscMMIM4uWWdiMkk9ce4Iv/nrrrTdeMpRXjATKxJabuP/gV58VSG5AiWbRLL7zLLotVbJJs9RSS6U3LjM7wuJYFkCzzSpxCCPTxDELQt1OPvnkuPbaawOFlWeThtkMZgs4x9hAoWWWA+OLMDhmv32440uPyxD3MAJOGOmytFZujB52DcJY4TnsCMQOUGzhynsgsitZJWXOzyo+YuTBlLCbb745bSmLSxXXCIuGaVf6Ef0GQxGjj4XE8CUNM0YYQ/k+RvwpN3HMBjDzhJHEvcwijBo1KpihYWEznFgvQtuSHsGgXGihheK3v/1t0BfYepZtdzFkiUdwP8LogMNZZ52V3gvCgnj6Q6Hw3cvgKklDXooEJCCBOz30awAAEABJREFURiGgsdAoLW09JVAhAVw2GMXGlQRhJB7XEgTFlx11CEcpzlmyUxD3oNCh+DLCztafbLWKQko6FGPchZh9YAtV8mAUGXecRx55hCTBqDejyiNGjAh2WWLkO4++pwRtfOC6goJaLgnuNyjNKJ6sm8A9qTgd7zBgRJoyoejn0eriNNQXZZ1ZD2ZRcCEqFL5TMHM6jAJGslHUOZIeH/4cj/EDT55zyCGHBOUgHqOAMBb75lF/3IZQdtkmFKOAvFgXkPPi2Fq5YQ5H8sRgYVEv7YOCXLpGor0y85xSwdWLspI/bbnNNtsEsyE5HYYY/YB4DCtmX5jlyQuaCWe2h/bN97GugLTEIcxIMdPAvbgGYWSwNmb48OHBLETmlJ9ZKBTSjAbGLrNWrJuAb47PR3hjwOy1117pvSBwyrtedSRNTutRAhIoS8DAOiKgsVBHjWlVJFCtBHCzQXlD8SsuIwoxCh2KYnF4R89x38Htqa0tRTuap+klIAEJSEACEojQWLAXRMhAAj1MAP92dpthdBu3DxR7XI1wc8IthB1xOloE3FoYvceFhFH6ci5IHc2ztfS4x7DtZmvxhktAAhKQgATqlYDGQr22rPWSQBURwK3nuuuuS64qrEngRWq4A7HIFfca3Ew6U1wUeLa6xN2JNRGdyaOtezBycOPBrQXBxx7Doa17qiHOMkhAAhKQgAS6i4DGQneRNB8JSKBNAiw0Pfzww4NFrswusNiYtQS4IrV5YyuR+MCzNoC1DauuumorqboWjBHDQlv861l4jI896wG6lqt3S0ACEugQARNLoE8JaCz0KX4fLgEJSEACEpCABCQggeoloLHQ3W1jfhKQgAQkIAEJSEACEqgTAhoLddKQVkMCEugZAuYqAQlIQAISaGQCGguN3PrWXQISkIAEJNBYBKytBCTQQQIaCx0EZnIJSEACEpCABCQgAQk0CoHqNhYapRWspwQkIAEJSEACEpCABKqQgMZCFTaKRZJAvRKwXhKQgAQkIAEJ1BYBjYXaai9LKwEJSEACEqgWApZDAhJoAAIaCw3QyFZRAhKQgAQkIAEJSEACbRMoH6uxUJ6LoRKQgAQkIAEJSEACEmh4AhoLDd8FBFCrBCy3BCQgAQlIQAIS6GkCGgs9Tdj8JSABCUhAAu0TMIUEJCCBqiSgsVCVzWKhJCABCUhAAhKQgARql0D9lFxjoX7a0ppIQAISkIAEJCABCUigWwloLHQrTjOrVQKWWwISkIAEJCABCUhgfAIaC+MzMUQCEpCABGqbgKWXgAQkIIFuIqCx0E0gzUYCEpCABCQgAQlIoCcImGdfEtBY6Ev6PlsCEpCABCQgAQlIQAJVTEBjoYobp1aLZrklIAEJSEACEpCABOqDgMZCfbSjtZCABCTQUwTMVwISkIAEGpiAxkIDN75Vl4AEJCABCUig0QhYXwl0jIDGQsd4mVoCEugigbfffjsUGbTVB7rYxbxdAhKQgAS6kYDGQjfC7ImszFMC9Ubg73//ewwYMECRQdk+sNdee9Vbl7c+EpCABGqagMZCTTefhZdA7RLYf//9owHFOrfR7vPPP3/tdmhLLgEJSKBOCWgs1GnDWi0JVDuBJZdcMhhFVvaSQ9NsAv2g2vus5ZPA+AQMkUD9E9BYqP82toYSkIAEJCABCUhAAhLoFIGGMhY6RcibJCABCUhAAhKQgAQk0KAENBYatOGttgTqgIBVkIAEJCABCUighwloLPQwYLOXgAQkIAEJSKASAqaRgASqkYDGQjW2imWSgAQkIAEJSEACEpBAFRDotLFQBWW3CBKQgAQkIAEJSEACEpBADxLQWOhBuGYtgRoiYFElIAEJSEACEpDAeAQ0FsZDYoAEJCABCUig1glYfglIQALdQ0BjoXs4mosEJCABCUhAAhKQgAR6hkAf5qqx0IfwfbQEJCABCUhAAhKQgASqmYDGQjW3jmWrVQKWWwISkIAEJCABCdQFAY2FumhGKyEBCUhAAj1HwJwlIAEJNC4BjYXGbXtrLgEJSEACEpCABBqPgDXuEAGNhQ7hMrEEJCABCUhAAhKQgAQah4DGQuO0da3W1HJLQAISkIAEJCABCfQRAY2FPgLvYyUgAQk0JgFrLQEJSEACtURAY6GWWsuySkACEpCABCQggWoiYFnqnoDGQt03sRWUQGMQOPPMM+O6665LlX333Xejf//+scACCyRZYYUV4phjjokPPvggxTfKx5tvvhn77rtvDBgwoMtV/vzzz+Oss84KWK622mpx6aWXxjfffNPlfM1AAhKQgASqm4DGQnW3T3eXzvwk0DAEJp100njuueeS3H333THrrLMmg6FRAPz973+PvffeO1ZZZZVuqfLpp58eE0wwQfzlL39JRtmTTz4Z11xzTbfkbSYSkIAEJFC9BDQWqrdtLJkEJNBNBCaffPLYcsst49prr41PPvmkbK5fffVVmo3gSIJXXnklBg0aFC+99BKXcdttt8UWW2yRlO999tknXn311RROemYxGHVPAeM+eA7h559//riQiLvuuis222yzlO9RRx0V77//forLeTzyyCOxzTbbxMYbbxxnn312fPHFFyn+qaeeSop/umjxEbHffvvFE088URIaMe2008Yll1wSyy677HhxHQ2gnA8++GDstttuMdVUU8U000wThx9+eLfMWHS0LKaXgAQkIIHeJaCx0Lu8fZoEJNBHBL799tv05EKhEF9++WVSxFHGkRyXEjR9fPjhh4FBcOyxx8Y888wTb7zxRtx+++1xxhlnxH333ReDBw+OU089tSnl9/+vv/76+PTTT5sDGIHnYrLJJuMQjz32WFx44YVxzjnnxD333BPzzTdfHHbYYSkuf4wcOTIp+IzYY2yQPsd19IihMsUUU7R7W3ssyGDMmDGxzDLLxNVXXx3rrrtuEnjMOeecRCsSkEB3ETAfCVQhAY2FKmwUiyQBCXQvAZT4iy++ODbddNNAgd5///1jjTXWaJbXX3+9+YGM8v/mN79JI/z45xMx22yzJUNhlllmiY8//jimnHLKYLSfuCybb7553Hnnnely7NixSenfc8890zUft9xyS5odmHnmmZM7D7MUTz/9dLz99ttEJ9l6661jwgknTDJkyJCUR0+vC2iLRSpU0wdrPTCGMCwwZC666KK44YYbkgHVFO1/CUhAAhKoYwIT1HHderpq5i8BCVQxAWYMGF1HfvrTnwazBXkkHxcfZgiyzDHHHM01GTBgQJoFYAQ9B3722WfBAmpciI444ojAXejrr7/O0em43nrrxR/+8IfAUHjooYdiqaWWitlnnz3F8fHoo48GxsDaa68dyDrrrJMWCGN8EI9MN910HJLMMMMMyU2JhcUE3HzzzbH44ovH0ksvnQwZykB4V6UtFsV5/+hHP4ptt902cOnCaDrggAMCA6g4jecSkIAEJFB/BDQW6q9NrZEEJNBEgAXOrDtAUN7xscePvymqlf/fBT/++ONJGT/xxBMjuyexXgFj48orrwwW+rL+4bvU338yY7DgggsGRgE7BbHu4PvYSMbDFVdckdY+kB/COgDckXK6t956K58GOxlhPKCcE7j++uvHqFGjUv4YLL/85S+TKxVxPS0YUxNNNFEUCoXmR8GGBc/NAZ5IQAISkEBdEtBYqMtmtVISkEBXCPziF7+I1157LbnakA+KcaFQSDMB//3vf+Oyyy4jeDzBzYmFy8xELLLIIi3iUfZPOeWUwCAgPxYlMzrPTEROiKsULlPcz9qG7bffvoWCTrpCoZDCUNR72kWJ5yEYNKy9YOYENy0MmZNOOimtXSBekUBVErBQEpBAtxDQWOgWjGYiAQnUE4GJJ544jj766EC5f+aZZ5JSzAj/WmutFbvssktyBypXX9yEWBPBjkal8SwQ5l62M1155ZUDv/9dd901rU/IaXFl2nLLLdNaClx9dt555xwVuCHx3oiFFlooDjnkkLSGgjI1J+jBk0KhEBgHzz//fAwcODAwpignPHrwsWYtAQlIQAJVQKBajIUqQGERJCCBWiaAEr7JJpukKuDvzzsW0kWFHxgIuCxx5Bbey3D//ffHwgsvHIyqH3jggWkXI1yJ2A2J9Q6kI32+r1AopB2DWDxNHAr1dtttx2kSwq+66qogX9YK/PjHP07h+WPJJZeMm266KcWzGxOuVMQttthiwTOo07PPPpu2gF1xxRWJitNOOy2WWGKJdF7uAxeihx9+uFxUh8JmnHHGZEDhOkUZcbMqFAodysPEEpCABCRQewQ0FmqvzSyxBGqAgEWUgAQkIAEJSKAeCGgs1EMrWgcJSKCmCRTPTtR0RSx8/RKwZhKQQMMS0Fho2Ka34hKQgAQkIAEJSEACjUigI3XWWOgILdNKQAISkIAEJCABCUiggQhoLDRQY1vVWiVguSUgAQlIQAISkEDfENBY6BvuPlUCEpCABBqVgPWWgAQkUEMENBZqqLEsqgQkIAEJSEACEpBAdRGo99JoLNR7C1s/CUhAAhKQgAQkIAEJdJKAxkInwXlbrRKw3BKQgAQkIAEJSEAClRLQWKiUlOkkIAEJSKD6CFgiCUhAAhLoUQIaCz2K18wlIAEJSEACEpCABColYLrqI6CxUH1tYokkIAEJSEACEpCABCRQFQQ0FqqiGWq1EJZbAhKQgAQkIAEJSKCeCWgs1HPrWjcJSEACHSFgWglIQAISkEAJAY2FEiBeSkACEpCABCQggXogYB0k0B0ENBa6g6J5SEACEpCABCQgAQlIoA4JaCxUTaNaEAk0FoGxY8fGfffdp8iguQ801jfA2kpAAhKoDQIaC7XRTpZSAnVHYPvtt4+6FuvX4fZ9/vnn666fWyEJSEACtU5AY6HWW9DyS6DGCEw00URx/vnnK00Mzj333DjwwAPj6KOPlkcTD/rFLrvsUmM92uI2CgHrKYFGJaCx0Kgtb70l0EcE1lhjjVC+YzDvvPPGu+++GxNMMIFMivpFH3VNHysBCUhAAmUI1KmxUKamBklAAhKQgAQkIAEJSEACHSKgsdAhXCaWgAT6hIAPlYAEJCABCUigTwhoLPQJdh8qAQlIQAISaFwC1lwCEqgdAhoLtdNWllQCEpCABCQgAQlIQAK9SqACY6FXy+PDJCABCUhAAhKQgAQkIIEqIaCxUCUNYTEk0GsEfJAEJCABCUhAAhKokIDGQoWgTCYBCUhAAhKoRgKWSQISkEBPEtBY6Em65i0BCUhAAhKQgAQkIIHKCVRdSo2FqmsSCyQBCUhAAhKQgAQkIIHqIKCxUB3tYClqlYDlloAEJCABCUhAAnVMQGOhjhvXqklAAhKQQMcImFoCEpCABFoS0FhoycMrCUhAAhKQgAQkIIH6IGAtuoGAxkI3QDQLCUhAAhKQgAQkIAEJ1CMBjYV6bNVarZPllkCdExg9enRFNaw0XUWZmUgCEpCABCTQBQIaC12A560SkIAEKiWAAXDJJZfEsGHDYsSIEeLqcZ8AABAASURBVGVvIxwhHceyiWoo0KJKQAISkEDtE9BYqP02tAYSkEANEOjXr19zKUeOHJmMhjvvvDOFvffee+macCQF+iEBCUigughYmgYloLHQoA1vtSUggd4nMHDgwBYPffvtt9M1xkI6GfeBYTFo0KBxVx4kIAEJSEACfUdAY6Hv2Pfsk81dAhKoOgIYABgC7RWs1KhoL73xEpCABCQggZ4ioLHQU2TNVwISkEAZAu0ZAhgTSOmtXktAAhKQgAT6goDGQl9Q95kSkEDDEsAQaMtg2H777RuWjRWXQAMRsKoSqBkCGgs101QWVAISqBcCuCOVq4uGQjkqhklAAhKQQF8S0FiohL5pJCABCXQzgdLZBWYckG5+jNlJQAISkIAEukRAY6FL+LxZAhKoRQLVUGZmF4oNhuLzaiifZZCABCQgAQlAQGMBCooEJNBpAg8++GAonWMwySSTxLTTThs/+tGP4o033pBjF/pS+K+RCVh3CUigBwloLPQgXLOWQCMQOOKII2LrrbdWOsngtNNOCxl2rf+MHTu2Eb5q1lECEpBAnxDofWOhT6rpQyUggZ4ksMIKK8Q555yjyKDX+0BP9mvzloAEJCCBCI0Fe4EEJNAlAvnmddZZJxQZ9GYfmGiiiXL38ygBCUhAAj1EQGOhh8CarQQkIAEJSKAGCVhkCUhAAi0IaCy0wOGFBCQgAQlIQAISkIAE6oVA1+uhsdB1huYgAQlIQAISkIAEJCCBuiSgsVCXzWqlapWA5ZaABCQgAQlIQALVREBjoZpaw7JIQAISkEA9EbAuEpCABGqegMZCzTehFZCABCQgAQlIQAIS6HkCjfkEjYXGbHdrLQEJSEACEpCABCQggXYJaCy0i8gEtUrAcktAAhKQgAQkIAEJdI2AxkLX+Hm3BCQgAQn0DgGfIgEJSEACfUBAY6EPoPtICUhAAhKQgAQk0NgErH2tENBYqJWWspwSkIAEJCABCUhAAhLoZQIaC70MvFYfZ7klIAEJSEACEpCABBqPgMZC47W5NZaABCQgAQlIQAISkEBFBDQWKsJkIglIQAISkIAEJFCtBCyXBHqOgMZCz7E1ZwlIQAISkIAEJCABCdQ0AY2FPmg+HykBCUhAAhKQgAQkIIFaIKCxUAutZBklIIFqJmDZJCABCUhAAnVLQGOhbpvWikmg9gncd9990b9//3jjjTfGq8y3334bW265ZRx33HHjxRkgAQlIoPMEvFMCEigmoLFQTMNzCUigKgn8+c9/Hq9cTz31VDzyyCPjhRsgAQlIQAISkED3Eah5Y6H7UJiTBCRQjQTWXnvtuOyyy+Lzzz9vUbzrrrsu1l9//RZhzz33XPzyl7+M5ZdfPnbcccd44oknWsSTz7zzzhsLLLBAktVXXz3Fv/vuu7HsssvGp59+mq75uOWWW+Koo47iNEaMGBHF9zHb8Y9//CPF7b333oHhki7a+eCePfbYIwYNGhQ///nP46GHHkp3fPXVV2kGhWMKaPo49dRT44477mg6i/jiiy/iggsuCFhw7/HHH9+irB0p39FHH51mZF5//fXEABbUhyOCYUY5CONIAXj+RhttFOeccw6XcemllybhghkeZneOPfbY4LyUR34eaRUJSEACEqg9AhoLtddmllgC9UxgvLrNOeecscYaa8TIkSOb4/7zn//EX//61xbGwvvvvx8777xz7LrrrvHggw/GQQcdFLvvvnugFOcbP/jggzjttNMCo6I4vxlmmCEwHB5++OGcNG644YZYb7310jXK8l577ZXu416U9hTRgY+xY8cmhZ8yotyjYO+///7x2WeftZvLo48+Ghg01157bdx9990xwQQTpPLlGystH8bT7bffnm6bffbZm+uz1FJLJcOEuq277ropvvjj8ssvT88vDsvnV199dYwZMyYOPPDAKBQKOTgdi5+XAvyQgAQkIIGaI6CxUHNNZoEl0HgEGNVmViDX/NZbb43tttsuJp100hwU999/f2ywwQaxxBJLJKWVUfIddtgh7r333uY0GBTTTTdd83XxCffedtttKei1116Ld955J37yk5+ka5TxySefPJ139mPCCSeMM844I5WPGYxvvvkmZfXee++lY1sfK620Uhx66KEx2WSTxUcffRTTTjttjB49OvK/SspHGkb/DzvssHxbRcdXX301mMVhRqT0hr/97W9phgHDZ5JJJmkR3dnntcjEizogYBUkIIFaJ6CxUOstaPkl0AAEFl544WQAPPPMM4FrzB//+MfkklNcdWYb5p577uKgYFbi7bffbg578803Y8YZZ2y+Lj5ZZpllYtSoUWkE/Z577kluQozgkwYXqCmmmILTsrLhhhvG4osvntyLUJwxBkoT4qKD0o370X777RfMEmDsMOOQ084///wpH/I666yzcnBa4I2xsNVWW8WJJ54YL7/8cmRjg0TtlY80V155ZQwcODC5HnFdiVDmk08+Oc3STDXVVC1uwb0Ig22LLbZIxkuLyKaLzjyv6Tb/S0ACEpBAlRFoYSxUWdksjgQkIIFmAltvvXVyvcH9aMUVV4yZZ565OY4TXIkYBec8CzMEM800U7pEKccYwP0mBZR8MPKPMs5MxDXXXBM//elPm1Mw+t/ajASJbrzxxmRo4OKDgo0LE+HF8sILLwRGznnnnRfIAQccEBNNNFFxknj++edTPpQTt6ccieEwYMCAQAFnvcIqq6ySo9KxvfKNGTMmcCUaMmRISl/px1133ZVmM5jZKL3nN7/5TZq1YS0F5S6O7+zzivPwXAISkIAEqoOAxkJ1tIOlkEBPEKirPBkVv/POO+Pcc8+NTTbZZLy6odCitOMnTyT+9xdffHGsuuqqXKadk5ZbbrmYcsop03W5jzXXXDNOOOGEYCYjz0DgTvPAAw+kBc7l7ikOKxQKaT1B8ah/FP1jpoK4L7/8MigrSnVRdKunGCBZmB1B8c+JKykf7kes4SidHch5tHZkVoFZkNbiZ5111mCGgfUKH3/8cXOyzj6vOQNPJCABCUigaghMUDUlsSASkIAE2iCAy862226blPHFFltsvJTTTz99XHjhhWnUnlF43HV+97vfxRxzzBHPPvtsWuPADkesZUAwPl566aXk9pMzIy1xrF/IYeyqxE5J8803Xw4a77jpppsm9x5mPHCT2njjjcdLg4sRMxfMkOC29PXXXzeviRgvcUnAvvvumxZ4r7zyyum9EoMHD25OUUn54DFo0KDmeyo9YTE2BkFb6THS1lprrcBAwBAibWefx71KWwSMk4AEJND7BDQWep+5T5SABCokgLsNvvo5+U477RRXXHFFWr9AWGk8ij4zD+xqxKwCi51JhxLLrMGLL74YzDhkefrpp1tsycqiYUbIWb/AfQgLq9kOtFD4fqcfjJBFFlmE6DjzzDMDFyPyfOyxx+Lwww9vdfZis802CwwWFlJzjrsT6ywmnnjieOWVV4JjyrTpg52SUMKbTmOWWWZJuzixiJvnse4BNyDiKikfO0AVCt+Vv3///okh92bJ5cjXlIPy8Jwcxja1eZHzNttsE0iOIxz3KGZOKF97z8v3eZSABCTQ0ARqpPIaCzXSUBZTAhLoPAGU2NL1AeRWKBSSTz7nuNPgqsMIebm0pFEkIAEJSEACjUZAY6HRWtz6dpaA99UwgYUWWijNAJRWgfULo0aNSsGM1F911VWRZwxSoB8SkIAEJCCBBiegsdDgHcDqS0ACEmhMAtZaAhKQgAQqIaCxUAkl00hAAhKQgAQkIAEJVC8BS9ZjBDQWegytGUtAAhKQgAQkIAEJSKC2CWgs1Hb71WrpLbcEJCABCUhAAhKQQA0Q0FiogUayiBKQgASqm4Clk4AEJCCBeiWgsVCvLWu9JCABCUhAAhKQQGcIeI8EighoLBTB8FQCEpCABCQgAQlIQAIS+J6AxsL3LGr1zHJLoGYJvP3227H88svHa6+91qIOL730UqyyyirxwQcfpPD//Oc/ccIJJ8Rqq60WK6ywQvz6178O0qTIcR+bbbZZPP/88+Ouxj/ceeedMWTIkFhyySXjZz/7WVx55ZUxduzY8RO2EvLEE0/EBhtsEEOHDm1O8c0338TNN9+c8uTYHNGFk3fffTf69+8fCyywQJJll102jjjiiHj//ffbzfWdd95J9+R7i/PZe++9W70fDpdffnlsvPHGsdhii8WOO+4YDzzwQBT/q7QN8rMXX3zx2HnnneOxxx5L2YwYMaK5bPPNN1/MO++8zdeXXnppSuOHBCQgAQlUH4EJqq9IlkgCEmgUAjPPPHPw1uRTTjklvv3221RtFPCTTjopGQTTTjttMhi22WabmG222ZKCf+utt8ZKK60U22+//XgGQ8qgzMdll10Wf/jDH+KAAw6I++67L44//vh49NFHg7c1l0k+XhD3X3TRRbHOOuu0iNtvv/2SgbLmmmu2CG/t4t///nc8+OCDrUWPC4+YdNJJ47nnnkvy17/+Neaee+449dRTm+NbO5lpppnSPdx70003xaKLLtp8feaZZ7Z2W1xxxRXxyCOPxP/93/8FRhFt8tvf/jb++c9/pnsw2iptA57L8//+97/HbrvtFrvvvntgFA4aNKi5LBh+hJMOIe/0ID8kIAEJSKDqCGgsVF2TWCAJNBYBRus/+uijGDlyZKr4HXfcERNPPHGstdZa6ZoR70033TS23XbbmHHGGWOaaaZJSvthhx0Wv/vd71Katj5QdM8444xAUJ6nmmqqmGeeeeKYY44JFNpnnnkmGSrMTHCe8xozZkyg4DLqvsQSS6Q3QPdvGvHP8Rx32WWXZID88Ic/5LJdYQaldMS+vZswHJhR+cc//tGclFmGI488MhlN8LvhhhsiG1vNiTpwQt4bbrhhzDLLLDHhhBMGswOwhTXZdKYNJphgglh66aVjueWWi5dffplsFAk0JgFrLYEaJ6CxUOMNaPElUOsEUE4POeSQYLT/9ddfD2YZfvWrX0WhUEhVu/vuu2P11VdP58Ufq666ajCK/cUXXxQHj3f+1FNPxdprrx3TTTddiziUcNxuHn/88fQsjIVssJDw/vvvj6222iopzwsttFCg/BJeLIssskjxZavnn3/+eXz66afxySefxMcff5zOua5Eweee6667LtZdd92UP/cc0sTrxz/+cTKwhg8fnmYG7r333hTf1seXX34Z8MpCXqRfY4014oILLkguQ5SVMAyqWWedldPobBu88sorKc/ZZ5895eOHBCQgAQnUHgGNhZZt5pUEJNAHBOaff/7YaKONAoV9yJAhMddcczWXghH+aZpmE5oDxp1MNtlkaaYB5XtcUNkDsxbMSJSLnH766ZObE3GDBg0KlHJmEri+8cYb46c//SmnXZYDDzwwrbdgJgL/fGYKEGY9ymWOMr/44ovH4k3yk5/8JJ599tlg5J+0KOAYVdmQwQjCHer6668nuk3Zf//9A8MgC/lwA2UZOnRoctGiDTBGMLKIQyptAwxvgDw0AAAQAElEQVQvZoQwzpiFId9hw4a1aE/yUyQgAQlIoHYITFA7RbWkEpBAPRNg0fFbb70VuBwV1xN//Q8//LA4KJ0zAs6i2x/84AfpuvxHBC5CpCsX/9577wXrIoibZZZZghkEXJFwm5looonSIlziuipnn312PPzww/GnP/0p+fBzjqDol8ubWY9Ro0bFqCahPFtuuWXsuuuu8dlnn6WFzrgJFQrfzbxwPzMAKPSctyWUgzUbWeaYY47m5BhsGBMs1GYNAW5aeXFypW2w8MILp3UlrIFgjQezHxhhzQ/xRAISkIAEao6AxkLNNZkFlkB9EkA5p2b5yDnC6P5dd93FaQvB7QZ/fRTrFhElF+zuc9tttyUluziK0XtG45daaqnm4PXWWy/IF2V6k002aQ7vyxPqx0wARhFGDMbNv/71rxZrFN58880ujd6zUxTuTtSzUCgE7lUYbcwUEFZpGzDbM03TLBAGGm5iGCOsQSEPRQLdQsBMJCCBXiegsdDryH2gBCTQEQK421x77bVpVJ5tRZllQPln5JsdddrLC+V6n332iX333TdYyItSjNJ9+OGHpy1PGQ3Peay44orBbku4Iw0cODAHd9vxRz/6UQwePLhD+eEWhUsQ28Iyg0Ae7CLF6D1xLHZm8TbrLzqUcVFiDCTyYAYGI+rpp58O3KUwGkjWmTYoFAppNyR2YSJP8lEkIAEJSKD2CPSksVB7NCyxBCRQdQRQ9lFcX3311bSmAX94thO95JJL0q5GxQVmpgEXnSzs4kP81ltvnXZTYktWDAK2BmVGgfc1EJ9lyimnTO93wCWntXUOOW1njij57MjU3r0o17kOlJNtU1HmcVsqFApBPdhyFINmyJAhsfnmm6c1Ee3l21r8oYceGpNPPnla0L3MMsuk/Pfcc8+AFfd0pA1In4WyY9xggOUwjxKQgAQkUFsENBZqq70srQT6kEDPPhrXFRbvsm1q6ZNQ3Fl0O2LEiHjooYfS+xHYrac43TXXXBMo0MXCiHhOgysPBgbrAEi7xRZbpJ2Ocnw+siXrySefnC9bHFm8O3To0BZhXKBsr7/++px2WWaYYYaAQ64H5R0+fHjagjRnjtHAwmF2bGJHKBaHFwrfr2EgHQYPcZy3J1NPPXWwSBp3L2YxeCdF6bsjKm0DnpufVygU4rzzzksve8thHHHxYn0E54oEJCABCVQ3AY2F6m4fSycBCUhAAhLoGQLmKgEJSKACAhoLFUAyiQQkIAEJSEACEpCABKqZQE+VTWOhp8iarwQkIAEJSEACEpCABGqcgMZCjTegxa9VApZbAhKQgAQkIAEJVD8BjYXqbyNLKAEJSEAC1U7A8klAAhKoUwIaC3XasFZLAhKQgAQkIAEJSKBzBLzrewIaC9+z8EwCEpCABCQgAQlIQAISKCKgsVAEw9NaJWC5JSABCUhAAhKQgAR6goDGQk9QNU8JSEACEug8Ae+UgAQkIIGqIaCxUDVNYUEkIAEJSEACEpBA/RGwRrVNQGOhttvP0ktAAhKQgAQkIAEJSKDHCGgs9BjaWs3YcktAAhKQgAQkIAEJSOA7AhoL33HwUwISkEB9ErBWEpCABCQggS4Q0FjoAjxvlYAEJCABCUhAAr1JwGdJoLcJaCz0NnGfJwEJSEACEpCABCQggRohoLHQow1l5hKQgAQkIAEJSEACEqhdAhoLtdt2llwCVUXgueeei7oX61hVbVxVXwALIwEJSKBOCWgs1GnDWi0J9CaBBx98MNZee21FBr3aB37xi1/0Zjf3WXVIwCpJQALtE9BYaJ+RKSQggTYI7LDDDnH00UcrnWSw7777xqGHHiq/TvKj77XRPY2SgAQkIIEuEqghY6GLNfV2CUigRwhsvfXWoXSOwYABA+LDDz+MqaeeWoZd6Ecrr7xyj/RtM5WABCQggQiNBXuBBCTQNwR8qgQkIAEJSEACVU9AY6Hqm8gCSkACEpCABKqfgCWUgATqk4DGQn22q7WSgAQkIAEJSEACEpBAZwk036ex0IzCEwlIQAISkIAEJCABCUigmIDGQjENzyVQqwQstwQkIAEJSEACEugBAhoLPQDVLCUgAQlIQAJdIeC9EpCABKqFgMZCtbSE5ZCABCQgAQlIQAISqEcCNV0njYWabj4LLwEJSEACEpCABCQggZ4joLHQc2zNuVYJWG4JSEACEpCABCQggURAYyFh8EMCEpCABOqVgPWSgAQkIIHOE9BY6Dw775SABCQgAQlIQAIS6F0CPq2XCWgs9DJwHycBCUhAAhKQgAQkIIFaIaCxUCstVavltNwSkIAEJCABCUhAAjVLQGOhZpvOgktAAhLofQI+UQISkIAEGouAxkJjtbe1lYAE+ojA6NGjY9iwYXHJJZcE5+WKQfiIESNSOo7l0hgmAQlIoBsJmJUE2iWgsdAuIhNIQAIS6DqBfv36pUwwCDAYMByeeuqpFPbee+8FxgHhI0eOTGFjxoxJRz8kIAEJSEACfUlAY6Ev6Xf02aaXgARqmsDAgQNblL/YWMhGQk6w/fbb51OPEpCABCQggT4joLHQZ+h9sAQk0GgEBg0a1KLKrV1oKLRGxnAJSEACEuhtAhoLvU3c50lAAg1NoHR2oRQG7kpIabjXEpBA1ROwgBKoSwIaC3XZrFZKAhKoVgLMLrRlMLQVV611slwSkIAEJFC/BBrXWKjfNrVmEpBAlRPAYChXRAwFZxXKkTFMAhKQgAT6ioDGQl+R97kSkEC3Eqi1zDAMisuMkdCaEVGcznMJSEACEpBAbxLQWOhN2j5LAhKQwDgCGAbFBkPx+bgkHiTQyASsuwQkUCUENBaqpCEshgQahcDLL78cyncM5pprrph55pljscUWi2+++UYu4/pG+E8CEpCABKqGQPcYC1VTHQsiAQlUO4F//etf8dOf/lQZx+CEE06I/fffXx7jeBxyyCHV3oUtnwQkIIGGIqCx0FDNbWUlUBmB3kh1xBFHhCKD4j4w//zz90bX8xkSkIAEJNABAhoLHYBlUglIoPsIoBjusMMOocgg94Hu613mVELASwlIQAKdJqCx0Gl03igBCUhAAhKQgAQkIIHeJtC7z9NY6F3ePk0CEpCABCQgAQlIQAI1Q0BjoWaayoLWKgHLLQEJSEACEpCABGqVgMZCrbac5ZaABCQggb4g4DMlIAEJNBQBjYWGam4rKwEJSEACEpCABCTwPQHP2iOgsdAeIeMlIAEJSEACEpCABCTQoAQ0Fhq04Wu12pZbAhIYn8Ann3wSn3766fgRhkhAAhKQgAS6SEBjoYsAvV0CEqgNAuecc07MN998scACCzTL2muvXRuFLynlhx9+GEOHDo0VVlghBgwYENtss008++yzJalq4tJCSkACEpBAlRPQWKjyBrJ4EpBA9xBg9P28886L5557Lsm9997bPRn3QS4nnnhirLjiinH//ffHww8/HNdff30svfTSfVASHykBCUigmIDn9UhAY6EeW9U6SUAC4xH43//+F5NPPvl44cUBd911V2y22WYxaNCgOOqoo+L9999P0U899VT0798/KeYpYNxHDn/iiSfGhUTceeedKQ9G/Q855JB46623UtxXX32V8uCYApo+Tj311Ljjjjuazsb//8EHH8SRRx4ZK620UmywwQZx9913p0SUCZejf//737HmmmvGGmusEVdeeWV8++23KZ6P9srwyCOPpNmIjTfeOM4+++z44osvuC3JbbfdFltssUWsssoqsc8++8Srr76awv2QgAQkIIHGJKCx0JjtnmrthwQaicB///vfNo2Fxx57LC688MLAXemee+5JLkuHHXZYC0SXX355i2uU9OIA8jjjjDNSHg888EAsv/zysffee8fXX39dnKzdcxR/DI1FF100Ro4cGRdffHGcf/75gVHy2muvxYMPPhjTTz99MjQoEwr+iBEjUr6VlIE8L7nkkrjmmmuCGRfqzc1vvPFG3H777UEd7rvvvhg8eHBg0BCnSEACEpBAYxLQWGjMdrfWEmg4Au+991788Ic/bLXet9xyS1LsZ5555phgggnS6PrTTz8db7/9drpn/fXXj88//zxeeumldI3SzvmGG26Yrvm4+eab02g8eRQKhSCO2YyOricYPXp0kD+zHBNOOGHMMMMMyWD48Y9/HJ999lmaoSDvHLfddtvFX/7yF4oQlZRh6623Du5FhgwZEhgO33zzTcw222zJUJhlllni448/jimnnDKYPUkZ+yEBCUhAAg1JQGOhIZvdSkugsQigCKOwMxrfWs0fffTRQIlm0TOyzjrrBPehNOd7cM9hfQDXN9xwQ6CkFwoFLpOg4KNwp4txH/PPP3+8++67464iuF588cVj8SY566yzmsOLTzBsWIhdHIbiPsUUUyQlf+655y6Oiplmmin+85//pLBKyjDddNOltHxgiODahCGEIXLmmWcmN6ojjjgicFfq6KwIeSoSkEB3EDAPCVQHAY2F6mgHSyEBCfQggVdeeSUYlf/BD37Q6lOWWmqpuOKKKwKXniy4+7CDUr6J9QOsaxgzZkxgLAwaNChHpePss88eb775ZjrPHy+88EJyGcrXzz//fIwaNSrJXnvtlYNbHFHmMW5wR8oRuAuxVgHlnkXaxXG4D80555wpaSVlyOsouIHy8jxmQKg3Oy3hXnX66afHlltuSRJFAhKQgAQamIDGQjc1vtlIQALVS+DSSy+NTTfdtM0C4mZ0yimnBIo0ijjrAw444IAYO3Zs832TTDJJbLXVVrH77rvHz372s2Ckvzmy6WS99dYLRuZxXSKPm266Ka0JWGihhZpiK//PYmpmKC677LL0fPIbMmRIYGgwq4Byf9VVV6W1EO+8805yUVp33XXTAyopA2sgMDyYSWCNxvbbbx+FQiEtki4UCmlGhTUePD9l6ocEJCABCTQsAY2Fhm16Ky6BxiDANqPDhw+Pgw8+OHDtybLqqqsGI/QDBgxIIJZZZpnYZZdd0rqFlVdeOS666KLYddddk9tPSjDuAxcllHaU8nFBzYdll1029txzz9hjjz3S1qbMTOBqNPHEE0dH/hUKhTjppJOCWYmBAwcGhsKOO+6YXJcKhe/iWEuw8sorpzKi7OetUyspA2XfsmnWgJ2UZplllth5551T8TA4mGFYa621EgtcpVKEHxKQgAQk0LAENBYatumtuAQagwAzAyj+KN4YB8UyatSotGg5k0B5ZsSe9xewpSiuS8QttthiacaAc9YHkBfuPlyfdtppscQSS3CahO1M2WUIQ+H4448PlHEiMBhwh+LINbL//vsHijnnpcLswbBhw9K7FHAPwkjJaWacccY45phj4qGHHgrcoYrjSNNaGYhDllxyyWDWg3qyPeqkk05KcEw22WRx4IEHBrtB4ZI1ePDgYFekFOmHBGqagIWXgAQ6S0BjobPkvE8CEpCABCQgAQlIQAJ1TqAqjYU6Z271JCCBXiRw6KGHxmqrrVb2iWylyuxCWcMzMwAAEABJREFU2cg6DGRWo3R2ow6raZUkIAEJSKAbCWgsdCNMs5KABMoSMFACEpCABCQggRoloLFQJQ03evToGN0kvBwpC/7KyrCQQX0xePnll6vkW2cxqpVAJd951mq0V37+lraXF39328pnxIgRFf0N6q582ioLcZWUhzSkbUtI0x4b0pTP4/tQ0nRHPpW0Fc/6/snlzyrJp7vaqrfyKV9TQyXQewQ0FnqPddkn8cePP25Z+OOTpewNBkqgxgl88cUXNV4Di18NBHgfRFvlqPTvKOnayqdfv35tRTfHdVc+zRl24YT3gHTh9g7d2l3Pao9fJYUiD6S9tO2l6e02b+95lBddob16GS+BThNo50aNhXYA9VQ0X34MhJEjR6YZBf5YIGyBmOXII48MRQbV0gfol/TR/J1gS0+E8I6UccEFF8xZeJRAWQKV9Ce2ky1787hA/sZySp9tq48OGjSIZK0K91dSnu7Kp9WCjIvgOe2Vh/qOS97qoZJ8SNNqBuMieFZ75akkn/byIL69fHq7rbqrPONQtnpAT0A0GFpFZEQPE9BY6GHA5bLnC4+hwI8Zf9z4Y5uF6yzl7jWs4Qn0CQD6ammf5YcSob/2SaF8qATaIJD7Zu67/N1tI7lREqhaAgzKUDgMhmHDhoV9GRpKbxLQWOhN2k3PQuHiC990GsUGAteKBKqVQO6z/GjRbzUQqrWlLFcxAfoqfZYw+nB1KlmUTpFA6wT4e8vMin25dUbG9CwBjYWe5dsidwwFRrn44vMjxrFFAi8kUIUEULByvx00aFAVltAiSaB1AvTZYiWr9ZTGSKC6CZT2Zf42V3eJG7R0dVhtjYVealS+1Fnh0lDoJeg+pssE6LOMyJJRVrg4VyRQSwSKlSz+FtdS2S2rBIoJ0JfRIQjjb7P9GRJKTxPQWOhpwk3582XmS910mlyPOCpVQcBCVEiAWTCkwuQmk0DVEUDJolD8LeZvMueKBGqRAH+Liw0GBnVqsR6WuXYIaCz0Qlvx48Rj8pebc0UCtUAg911nFb5rraeffjr69+8fCyywQBLOX3vtte8imz5vu+222GKLLWKVVVaJffbZJ1599dWm0Iivvvoq3ccxBTR9nHrqqXHHHXc0nUXsvffe8dRTT6VzPu6555447rjjOE3hxKeLko/99tsvnnjiiZT/z3/+83ROEran3WCDDeK5557jsoGk7araj9vmY2ztEMgGA3oF57VTcktaiwQ0Fnq41fIIFj9SfqF7GLbZS6CHCXz00Uex3XbbJSUcRXzRRRdtfuIbb7wRt99+e5xxxhlx3333xeDBgwODoDlBD55MPPHEcdhhh8XJJ58cY8eOjauvvjo9H6OmBx9bc1kzu4ByxbHmCm+BJVBCAJ0CKQmur0trUxUENBZ6sBmYGswjs/449SBos+4xAvRhMvcHCQoRGAszzzzzdxcln7PNNlsyFGaZZZb4+OOPY8opp0yzAiXJeuxy4YUXjmWXXTYuuOCCuOGGG6K99xD0WEGqPON+/fpVeQktngQkIIHqIqCx0IPtkRUtZhV68DHVkrXlkEDdE3j33XcDY6BcRT/77LM488wzY7PNNosjjjgiHnnkkfj6669bJJ1//vlj8cUXT3LWWWe1iNtwww1T+OJN8TvttFOLuJtvvjnFLb300rHNNtukvFskGHex+eabxwknnBC4JE0xxRTjQj1IQAISkIAEOk9AY6Hz7Nq9c8yYMSlNv3790tEPCUigtgm8+OKLMddcc5WtBOsVPvzww7jyyivj9NNPjy233HK8dM8//3yMGjUqyV577dUi/sYbb0zho5riL7roohZx66+/fop79NFHkyHyy1/+MliX0CJR08VVV10VO+64YwwfPjw+/fTTppCu/PdeCUhAAhKQQITGQg/2gtGjR6fcNRYSBj8kUNMEmFV44IEHYqGFFipbj2+//TYKhUJ888038d///jcuu+yysum6ElgoFNIzJphggvSc4ryeffbZtFbioIMOCowLDIbieM8lIIEGJ2D1JdBJAhoLnQTX3m0aCu0RMl4CtUMAA2D55ZePV155JZZccslg4TDC7kirr756MGOw7rrrxuSTTx5rrbVW7LLLLsltqLtqiBsSz8NQOeSQQ9LaCJ6V82eXpWOOOSYOPfTQmHTSSWPrrbeOW2+9NViEHf6TgAQkIAEJdIGAxkIX4PXgrWYtAQlUEQFmDVh/gPJdLBgPK6ywQirpZJNNFgceeGCw7ekVV1yRdiNiVyQi2a2ItBy5Rvbff/9kWHDOWofFFluM0ySrrbZaUvy5IJx7eS6zB9dee22suOKKRMVpp50WSyyxRJAvMxmsaSCC9Qq33HJLMmq4ViQgAQlIQAKdJaCx0Fly7dyXZxbmnnvudlIaLQEJVDuBQqGQRuzLlXOiiSYqF1wS5qUEJCCBniMwYsSIGDZsWGTdo+eeZM6NSGCCRqy0dZaABCTQEQKsEWBkHxef0vvOP//8YJej0nCvq5MAytQll1wSKFfVWUJLVRMEqqyQeUOVKiuWxakTAhoLddKQVkMCEpCABCojgMGgclUZK1NJQAISaARjwVaWgAQkIAEJSEACEpCABDpBQGOhE9C8RQIS6EsCPlsCEpCABCQggd4ioLHQW6R9jgQkIAEJSEAC4xMwRAISqGoCGgtV3TwWTgISkIAEJCABCUhAAn1HoKPGQt+V1CdLQAJ1ReCjjz5KLw7j5WHKrbK49da66t9WRgISkEC9ENBYqJeWtB4S6BSBvrtpjz32CEUGxX3g+eef77sO6ZMlIAEJSKAsAY2FslgMlIAEeorAD3/4w+Btw8plcrhsfAb77rtvT3W9xsjXWjYkgYEDB0a/fv2SNCQAK92jBDQWehSvmUtAAqUEVlhhhVBk0FYfKO0z3Xndr0mhIj+UK46KBOqBAP16++23r4eqWIcSAtVwqbFQDa1gGSQgAQlIoNcIHHnkkY7A9hptHyQBCdQ6AY2FWm9By19FBCyKBCQgAQlIQAISqC8CGgv11Z7WRgISkIAEuouA+UhAAhKQQGgs2AkkIAEJSEACEpCABOqegBXsHAGNhc5x8y4JSEACEmhwAt9++23ce++98atf/SoOPPDAdNx7773jhhtuiC+//LLB6Vj9Wifw2WefxVVXXRV77bVX6tv77bdfHHLIIfHAAw8Efb/W62f5KyegsVA5K1P2KgEfJgEJSKB6CXz66adJcbr66qvjoIMOipNPPjlOOumkOProo+Pxxx+PHXbYId5+++3qrYAlk0AbBF577bXYaqut4s0330z9mr592mmnxS9/+cs444wz4re//W188cUXbeRgVD0R0Fiop9a0LhKQgASqlUAdleubb76Jo446Kv7617/GcccdFzPOOGNz7X7wgx/Eb37zmzSzwCwDRkVzpCcSqAECH330Uey2224x11xzpVmFySabrLnUc889d5xyyilx+eWXp2NzhCd1TUBjoa6b18pJQAISkEB3E8BIuOKKK2LnnXcOXjJYmv+kk06a4v72t78lpao03msJdDeBESNGxLBhw2L06NFdznr48OHxzDPPxHbbbRcTTDC+mjjnnHMG73S44IIL4rHHHuvy88yg+gmM3wuqv8yWUAISkIAEJNApAihTKFUjmpSrTmXQdNN1113X9Bmx1FJLpWO5jxx30UUXxdixY+PFF18MfL779++fXJXOPPPMQI499tggjFmI559/PsaMGRO//vWvUxguTe+880588MEHcfzxx6ewfffdN1566aUUdu6556YwjJYXXnghPefSSy9NYRtssEE88sgjzUX76quvkuFy6qmnJrcpysLzcoJXXnklDj744HTvMcccE++++268//77qayU74ADDkjPJf2HH34YKIojR46M66+/Pig79SMuy1NPPZUUymFNCiz1RFZaaaVYZZVV4q677ko+77fddlsMGDAgPfOPf/xjel6+n2NHykT69upImnoV+k131O3zzz9PbTvhhBPGoosu2mqWK664Yoq78cYb0/Ghhx4K+tziiy+e+jXtjdDP6D/0u//85z/x97//PTbffPPU5vRVXJlefvnlZFyT7qyzzkr9ACNk0003TemuvPLKoG3p90OGDElhZ599dkqXHt70QV/9v//7vzTbwawI3xfCmqLS/+L8Lrvssjbzoy/zvb3vvvsSi6FDh8bHH3+c8skft99+ewwaNKi5rieeeGIq10477RT/+Mc/0veY+6jTjjvuWNao6kiZeC7fV2Z1eBYc/vCHP6R6ENfTorHQ04SrIn8LIQEJSEACxQQ6q1yh+N96660pq1lmmSUdy33MMMMMMe200yafb/y/55133rSOgbT80KNgIygXhDGKO//88wduHj//+c8JSj7jM800U8qHkVwCt9xyy5hnnnlSWL53o402ivnmmy9Q8PAzp1yELbfcctySFHMUF/Lef//9A2Vj9dVXj0022SSefvrplAalZuutt07nPJ/yTzfddEnhJ5B8eS7nGDhTTDFFDBw4MDbeeONU5nPOOYeoZllsscViyJAhaXSaeiI8Y7PNNgueXSgUYu21104K5jLLLBPbbrtt8LzmDJpOSF9pmVhw214dm7L0fzsEMNA++eSTWGihhYIZstaSzz777CkKg5GT5ZdfPhkB9BvaOsv6669PdHJrwl1vySWXTP2O78Y222yTnvGjH/0o6NckpJ/TD5ZeeunUt+jLW2yxRUw88cSp39PfSIcCTjrOMV4xSojDqKUv4ipI/8PQJk3Ob+aZZw76VM6PvInP+WEs0ReXXXbZZNjusssuycD585//TLJmGTx4cPp+5nr+4he/SHGUf5FFFknfCYx4AnfYYYfg+ZwXC2GUub0ycQ8zPdRrzz33TMY+RhV/h4444og0SBA9/G+CHs7f7CUgAQlIoLsJmF+fEUCZ+Prrr9PzJ5lkknRs7WP66adPUXndQlvpi+Py+UQTTZTu5wPlhmO5sBxH/LXXXpuMg5wHYXfffXcwo7LCCitwmWSdddYJlBpG/lG0Ccz3FOeXw/KRdJNPPnlS3DhHUNr+/e9/c9pCiu/JEdybzzniD4+CyXk5yXm0V6ZK61juGYZ9T+B///tfuphqqqnSsbUP2o24N954I/U3znNbcV4qpe1Xmn++t7h/EzbllFM2Z/Xee+9FntUrzo9ZLpR7DAsSYzTvuuuu8c9//jOGDx9OUBLyK31uNohyfuxitvDCCwdGerqp6WPWWWcNZkWaTlv8z/cUB2YuhOX40mcSl6WSMjFAgVHAjEwu79RTTx177LFH4A7JDEjOr6eOGgs9RdZ8JSABCUig7gigDGSFBheKtiqYRzXLrWto677OxuHWMMccc7RQdMjrpptuigUWWIDTZikUCsGoLzs3lVP0mxOWOcHAwH0IxZIR11GjRqUF3WWS9lpQd9ex1wo+7kHVcsiKbanbTWn5ct9ntqlQKJRGd/s1BjqKMTNcxZljvP/+979PLkDF4RigGMTZTeITkXQAABAASURBVKo4rq1zNii48MILg9F+doJit7PXX389eH5b9/VkHLMKuG/x3S5+Dt9B/hY9+OCDxcE9cq6x0CNYzVQCEpCABOqRAKOWuCBQN5QJjuUEQ4GRUJQpFI9yaboz7K233kprCopnD3L++FDjlpGv85ERU85RuDhm+dOf/hSsh0DwK8/h+Yj/OLvhoLzhfpLXZ+T4jh6fffbZtB0n28/iIvXEE0+Ml0V7ZepoHcd7gAGJQL9+/YLR/Oeeey54z0IKLPOR+/7KK69cJrb7g+hrjKwzEl+cO2trKGe5/s1uTqz5KU7POgb6dRbWHhTHc853Fzcf1vywDoN8CO+ssEaCNRZsN8v3CSO7OK/2ysTsDenzDCDnCDMXCy64YOA2xnVPisZCh+l6gwQkIAEJNDIBFl5Sf3Y74lhOssKL/z8GRrk03RWGss8IKusByuXJKCuLSEvjULAoWzYacjxlZpEogl95DueIwnL44Yen9RH4ZOOCRHg5wagot5tOaVr84/fZZ5/0YjuMK9ZSMFtRnK6tMpGuo3XkHmV8AriJ0a64vjz55JPjJxgXgiLNaTacOe8pYfcx1sCw5qH0GaydISwr1JxnoX8z+p6vOdJf6ddZSsvPtrGsWWBdDet+stsP95YK+ZeGlbtmjQRrDVjfwEvuDjnkkBbJ2isTxhs3lHtvC98x1vYQ35OisdCTdM1bAhKofgKWUAIdJMCOPizIxFeakc3S2/kBx5WB3WRIVxrf3df4cfMcFP9yea+xxhqBX3Ppom4Wsw4ZMiTwfy53X7kwjA52p1l88cXLRbcIYwQ1K3MtItq4YMckopkp4FipdGcdK31mvaajT9B3L7744rKLZ5lVII7FvCzS7UkOfL9YwIyxUO45KNqrrrpqsFYHA6c4De47P/vZz4qD2j0fMWJEWt9T6rZX7kYM53LhrYVNM800MWjQoMB1j78RraUrDWdtEd/RO++8s0UUrmJ8h9dcc80W4T1xobHQE1TNUwISkIAE6pYAo+WMrjMqeeCBBwYuQDHuHy4BbHnKJcZEsbLMDADhxUpN9oXOPuDEF59zjWTFpPjenI4dVYrXRbCgOj+Le9nxhV1o2FoyKymUmRFbFkmSBsn3FD8jn+dnMfJMWkZIWetwzz33BG5Er776arC1I1umsqiUtRCc50Xe3IPiBx/Os+Rn5mt8szlfYoklOESOz+UgMJ/nMhFWXMe26khapW0CKLW46aCk4xZGf8p34L/PjkMo4YceemgOTkfaqjgtgbl/s3CYa4R0paPyuX/n9DkdPvnrrbcel0ly2xbnx5a/GDAYsSlR0wd+/MyYrbXWWk1X3/3nuch3V9995r6U8+P7Sh/F+MC4vvnmm9M2whjJ7BzGkW1g6eu4P32XS0Sudz4SnsvKOULcAw88kHaDwoWIMMqDcJ6ltEzsHMVLIC+55JLgO5XT4ZqHaxO7nOWwnjpqLPQUWfOVgAQkIIG6JYBSwQ84WyuefvrpgeJ05JFHBsKWpSjMxWsV2CMe4wEg+Puzuwq+yuyVThiKAO9KQEFhj3fCfve73wXbJSL4UBOG7zZ54VeNHzRhbKGI8oKSQd7EX3PNNYFiQnxetImrDu4XrA1AGaLcKCKk4Z5cPpSuXD58rInP5ZttttnSy79uueWWOOGEE4JrRpjhwYgpLkXkhQLHegYMK1w7qCd+8MyCFL9ngYXJuByhgKH4UG6eyY405FNJmShfJXUkXb0K29j269cv+jVJd9SRduXdF4ywH3bYYYFxTN+mL7JNKbvzFLvo8J4FfPOz0o6izPsKMCopD8YHa3hYhE86jA76IfkhhJGOfsL3IufHPeTRWn7c8+Mf/zjtkoShSdl4F8Ho0aOD/kT/I03Oj+fm/Ohf9Dfic/mYNcTljbJRJvowi6rpoxjEfKeZfeAt7axn4F6+s7mfwoxZseIwFmDzzgnekYJbFBy5r9IykXbDDTcM/i6cccYZMXTo0DjppJOCrZZZx0F8T0sfGws9XT3zl4AEJCABCXxPAGUKQbn6PrRzZ4VCIXg5FS+AOu6445ISjZLBLiylCzHxxUcpwm0An2X8r3GhwMggDMWfdyUwSogSTxjKOCP/CIoPo/VzzjlnMJqPks8IL+nOP//8pDjghoRiQxgLNylbrhnpmQVB4eBInjw/xxeX76CDDopcPs7JL5eP9LwT4uGHHw7CUCZZZMlILooaI8EYURgEuIeQnlkP7iEf3KHwBy8UCuk9C+TDvbz/AQWU8uVyd6RMPKe9OpKmXoU+jdHWnfXDGGDW6rTTTgvalF2weMcG78UoFAotHoVSfccddwRtzCwPI+e8WwR3PMLoq8wy4baEUUlY7of0RZR1lHAUbYyM1vKjf3Bvzi8Xgmfx3aOsxKHwU4YcX5wfCjZx9K/zzjsvlZl7KB915qWE9EtejoiBDYP7778/1l133bT4GwMXgwPm5M93lr5LuSgfbkOEwYswDAXWK/A9/dWvfhUYttxXaZlIi2DIkD/GAvmsttpqBPeKaCz0CmYfIoEGIWA1JVADBFCq8g99DRS3uYgo93vttVeH1hg03+yJBKqYADMAKNgYEFVczIYtmsZCwza9FZeABCQggVojwIgoI5K9VW6fI4HeJNC/f/8ofZ9Abz7fZ5UnoLFQnouhEpCABCQggaokwAhsVRbMQkmgiwRwpWO9RBez8fbWCXQqRmOhU9i8SQISkIAEJCABCUhAAvVPQGOh/tvYGtYqAcstAQlIQAISkIAE+piAxkI3NABbdLHqna3lOG8tS1b6k45ja2kMl0BfEaBfVtKHSYP0VTl9rgQqJcDfY/7m0l85b+0++j7pOLaWpjvCzUMC3UGAftpefyUNQrrueKZ5NDYBjYVuaP/8I8SRHyWEl5mQNWH5Czty5EiCum0f5JSZHxLoJgL0T/or/Reh3+asOR82bFjkNKTLcR4lUK0Ecj/lSJ9GOKe8HIv7NWFjxozhoEigJgjw95i/y7lf5z7NNXEIFSGco9LtBBomQ42FbmjqQYMGtTAA+GI++eSTKWd+fPIXlgC260M4VyRQTQSK952nDxf32+JzyszWkxwVCVQzAf42l/ZrFKks9utqbj3L1hoB+nVxHH+vi/s01zkefQPJ1x4l0BkCGgudoVbmnuIfpDLRzUGVpmu+wZPuIWAu7RLgB6iS/skPD9JuhiaQQBUQoF+XFqNYmcpxGsCZhMdaIFDJ32rqYb+GgtJVAhoLXSU47n6Up/a+vKRBxt3iQQJVR6CcYlVayPb6eWl6ryXQEwQ6kmd7fZa/y0hH8jStBPqSAH+r2+uzGgp92UL19WyNhW5sT768bWXnF7ctOsZVC4G2FCvi2vuBqpZ6WA4JZAL8babv5uvSY1txpWm9lkC1EGir3/J3GqmWslZQDpNUMQGNhW5unNa+vBoK3Qza7HqMQGuKFT88xPXYg81YAj1IgP5bLnv+ZrcWVy69YRKoFgL0W/pvufK0Fl4urWESaI+AxkJ7hDoYjzJV+iXlC410MKvqTW7J6p4A/bi0kqX9ujTeawlUMwH+Bpf2YcLK9fVqrodlk0AxgXL9l35O3y5O57kEukJAY6Er9Fq5t/TLyxe3laQGS6BqCRT3W8798anapupywRolA/42F/dj+nWj1N161i+B4n5M/6af129trVlfEGhoY+Hhhx+OcnL66afH6SWy1VZbRUfk3XffTe3J8dBDD6343tLnFl+XK2t6iB/dRmDs2LHx9ddfK00MVlpppZh77rlj5ZVXDs7l8n2/6LYO10sZ2Xbftx19Gez06znmmMPvetN3nf4Bk1oTyq18nf4+059pP/r3119/bb+u4X5NO1ab1JWxUKxMFyvZxUp+//79I0txePH5GWecEaVSnHfxeWsNipHw3HPPBcdyaYrzKD4vfW7xdXEZ83muC8ccxrG4/pznZ5Qri2EtCcw333yhfMeAF/7stNNO8ijqE//73/9adpgauLrmmmtsw3FtuPrqq8fw4cPDfv3dd5y/dbvvvnsN9OLxi7jlllvar8f1a/oz/Zr+TZsq88W99947fqcxpFMEaspYyAovRxRglGIERRnhPEuxkk36TGfAgAGB7LPPPpHl8ssvj3LyyiuvRHtS7r5KwprzbecZ5fLK5S4+UqdcR+pbXH/OMxc4Ifkajgj3IDmPRj+yIF3ZPmTQkkGtfy9sz5btKY/tY+aZZ67pbr3gggv6d2p7+3Xpd7mmO3UVFr4qjQWUVgQlNiu1xQouYSjApIEpinJWnIuV62KFvDic83333Tf2HSfcX07Iu6+lXLlyuYuP1ClLa/XOjMiTesEPjghMETgjnMMfIR3pG02GDh0aQxUZjOsDP/jBDyr6ClRzos0228z2HNeefreHpr5Qzf210rINtU1TW8phaOKw2mqrVdp1TFchgT43FlBEEZRTJCuqnKPE5npkRbdUIc7XWXFGEc6S723kY2bBMTPKzLJRka8zY9LSJvBHaIvcLhgPSCMzte4SkIAEJNAwBKyoBBqeQJ8YCyiiKKDFQhitgaKalVeU2XyeFV3iEdIq3UMAnkhmDHPYI5xnI4KnYTwgGA8IhgNCnCIBCUhAAhKQgAQkUF8Ees1YwBjAOEDB5Mg1KFFGkayYco7iihDfITFxtxOgHUqNCNooGxAYDgjtqtHQ7fjNUAISkIAEJCABCfQpgV4xFjAOEAwElE+UzWwccI30KQUf3iECtFc2IHI7YjxoNHQIo4krIGASCUhAAhKQgAT6lkCPGgsYB4w4cyw1EPq22j69Owlk4wHDodhooN278znmJQEJSEACNU3AwktAAjVIoEeNBUaaYYISiULJuVLfBJhxyO3NbFJ919baSUACEpCABCQggfom0Lqx0A31ZmSZkeZuyMosaozAcsstl0pMH0gnfnQrgU8++SQ+/fTTbs2zFjK77bbb4oYbbohvvvkmhgwZEv/9739rodiWUQISkIAEJFCzBHrMWMhK4iOPPFKzcCx45wnY7i3Z3XfffTHvvPPGAgsskIR9oM8777wYO3Zsy4StXH344Ydp/+gVVlghvVRwm222iWeffbaV1OWDqyl06NCh8cADD3S4SMsvv3yMHDkydtttt1h99dVj6qmn7nAe3lC9BHgPRP6OLL744rHzzjvHY4891lzgM888M+abb770Hcrp6Ac5wcsvvxyHHHJILL300jFo0KA49dRT4+OPP07RI0aMaL6PPIq/j5deemlK09rHb37zm/jFL34xXnRxeRZZZJH4+c9/Hvfcc09zOuKvu+665mtPJCABCdQigQl6utAYDaxbcKecniZdHfnT3rgfcayOElVPKX72s5/Fc889lwQF4vnnn4+bb765ogKeeOKJseKKK8b9998fsL3++uuTQlTRzXWUaJppponTTjstzj///MBgqqOqWZVxBG666ab0Hfn73/+ejMLdd9893n777XGxESeccEKKz9+lu+66K8X973//i+222y4GDx6cDFEOjgcTAAAQAElEQVS+W5NNNlkcffTRKR7jId9DHuSbr9vqSx988EEyWJjFGjNmTMqr+IO8yOfpp5+Oo446Kk455ZR45plnipP01Ln5SkACEugVAj1uLOCGhLB+IRsNKDu9Ujsf0isEaE+MQYwEhIfS5hyV8gRQelFeWN+RU/zrX/+KX/7yl7HSSivFnnvuGRgTxL3//vvJ5ejf//53rLnmmrHGGmvElVdeGd9++y3RrQqjpUhOgAsP30GUn6+++io455jjGYW94447AsNkgaYZkOLR11VWWSUl+/rrr+Oiiy5Ko/rrrrtuXHzxxZHzeOqpp+Kggw4KnrnFFlvE5ptvPp4xxKjrtttuG5dccklS9hkFfv3111PefFC2I488MngeeZCecIR8Ec6R4vpwne+F3wYbbBB33303wUqNEphgggmSQYxLIzMG7VXjjTfeiBlmmCHNKEw66aRp1mmnnXaKTTfdtL1b24wf2TSTRR6bbLJJm32qUCjEPPPMk57nzGqbSI2UgATKEqjewB43Fqh6XvSKAonRgEKJooKCiaBskk6pDQK0F0I7ZqFdKT27XiEDBgzgUmmFwFtvvZV875ktIAmKLgYCxgKzBzvuuGPsuuuu8dFHH8Vrr70WDz74YEw//fSBMg9fFOURI0Zwa0VC/rhETD755O2mR+FnpBSjgHUBnONGxY1/+MMfAqWM0d+rr746UOL+9Kc/EZWE8GmnnTYZM7///e+DsmZ3oyeeeCLOPffcOP7445NBxIgshg91/vLLLwPj55BDDomf/OQnce+99wblPeuss4L7UuZFH6X1yfcuuuiiyU0JI4bZh3L3FmXjaZUTwJjGDWn22Wdvt6T9+vVLBgJt/+abb6b0GA0YG+mikx/XXHNNrLrqqjFw4MDUr9tzHaQvdvJR3iYBCUigKgn0irGQa15sNGTDASUThRPjgSPGA4Iymu/z2HcEaAeENqF9cjtxTjglQyHkR51joxgJ1LujgtKBHzaC7/3888+fFGPywUBg5HKxxRbjMpZccsmkoDz++OPx2WefpVmADTfcMCaccMI0eoq7xV/+8peUtpIPlHSMjx/84AeVJC+bBiXowgsvjL322iummGKKJPiUX3vttc3p55xzzmDGgYApp5wy+ZzffvvtXMaf//zn5FZSrPj99Kc/jR/96EfJIBg9enSwcBsO1HPmmWcORoYxHFIGRR+l9eFejCp83rmXEWaUxh//+MdFd3la7QTo72uttVasvfbaqc+ztmfYsGEx11xzNRed9QN8h7Lwt4nISSaZJC644IJkVB9zzDFphB/jlj5FfGfkhRdeCGbTWN8w44wzxoILLpj6arm8WHTPbOAf//jH6KqBUi5/wyQgAQn0FYFeNRZyJTEaEBRMBMMBIR7jAUEZRTFFOOcHAUFBRUirdA8BeGaBMbyRzJ5z2oSnYQxgFCC0HUfCiFPaJoAiO2rUqBjVJE8++WSgTDPKzl3/+c9/kvsPSlIWlGT8pFF+5557bpI1y0wzzRTcQwCKM22VhVkHwrPwrH/+85+Ba04Oy0cMlqx0MYqfw8sdMVoYsaU/5DKy0Bg3qZweN4x8zhGFn3s4R5mfddZZOW0hKGLvvPNOvPfee8nXPOfNkf6YF6jmm8rVh3txncppOMIXo4ZzpTYILLzwwmn0/oorrkjubhh7gwYNalF41iDwHcrCb0lOwBoFjOqzzz47mNlCgT/wwAPTrFVO08qxbPDee+8duBTl78iNN94YrD0qTnzAAQckw4ayHnHEEYFQj+I0nktAAhKoZQJ9YiyUAuOPPYLimRVQjAcERRRFFmUVQVFBsmLEOQpFFtJmKX1OI15nFvkIJ5ghxQy5RmBMWljBnjZBcrtwTjhCGqVzBBjhZ3Zg+PDhaUckXIwOPfTQQNHPMmLEiEDxYZQcVyBG9vPTcAViFJ9rFHbaJwtKNuEI7j2MspI3RgdhxcJIaFa6mDEojis9x4UJ5Z/1ErmMzBowK5LT/uMf/0jbmuZr1lnMNtts6ZIZheL1CSmw6YNFoxg/uC+xViHnzZHFq0OHDm1K9d3/1uoz3XTTpd2hihkxotyI28t+R6o2P1H2p5lmmvjhD3+YZtbmmGOO5HpXSW3o/6ybyWnzdywb3Tm80iNrcehD/D3M3xH6NzMMxQYsC5p5NrMQGDnMhlT6DNNJQAI9RcB8u5NAVRgLpRVCEcV4QFBO+UOMcI5gRCCk414U3CwovFmyMswxh6Eslwo/BqVCvtUipWXL18X1yPXjSH2zcF0scOJ+6gY/OCJwReCMcI6QBiG90n0Evvjii7RYEncklHgW5V511VXNLg6MxrOGgV1gmFVAGSYelwhG4XGxye4+bZUKtwyegftEW+kqiSsUCsmtiIXQKOH4bmM4YPDk+wlnETJxlJPZCtxKiF9vvfXSOgTqxDVpWAvBwm5GbnFHmnjiiYO1EMShqB177LFp9yfSI63Vh/6OUXLZZZcl44tnDBkypHmROPcqtUWgUCgktzXWrvB9aa/0KPd8Zx599NEgPTNebE+8zDLLpLUM7d1fGv+3v/0tuQliIOc4Zqvox/TbHOZRAhKQQL0TqEpjoTXoKK0IRgSCMoug3CKcIyi/xcI9OU+U5VIpVqbzOcpHe5LTdvXY2ecU1yMbANST+iKZAUyywAnJ13BESI9wf29LozwPJRhXGWTllVeOhx56KG0DSf2ZWcB1gjUBKPe4Nmy00UaBolIoFOKkk04KRk25j7UH22+/fdophnvbEhZ44vffVpqOxPFc/Mc33njjtCsTMxPF7k0YPcxAsBaBtLvsskva8pVnLLHEEkGf3G+//dIWsL/+9a/Tbkm/+93vgnIWCoXkisX7I1hQyvdqlllmiaWWWorbk5CuXH0KhUJixOguC1GHNBkKLBLHCEk3+lGTBGh7jMhbb721ufwHH3xw8B0qFtyNcKlj0TxueRgIrH1hITzGbaFQaL6/0pNbbrmlef1N8T0Yv2xdXBzmuQQkIIF6JlBTxkJ7DYGyi6D8FktWjDmiKGfhulRQZsoJ+ZZKe+WpNL40X65Ly1Baznyd68Ixh+VjZkB+WSotk+m6lwDuNS+++GLgToQwaskWpdmViKeh/JxzzjnJiGCHoeKXTeH6gDsRBgZvMC52NeLecsLe8bgy4Y6R4zEqcfdhBJ8+wzHH7b///oEilK8pM4tJ8zVH0qOEsysT25oefvjhwawHcVnw6ea5uBFttNFGOTgdMSKoG4YEMxAYQbiapMimD/Ji61RGbtlZiWfxzKaotNUq+ZarD/Hcy2JY3KJ4diWMuE/pdgKdzpBNAFD6cwaFQiGYHcA4JYw1BBiEfIeKhW1WicfQZhcvDGv6CgYp3x3iigVDgv5eHFZ6ftxxx8XgwYNLg9PiZZ5BBOUhL87LSXvx5e4xTAJ9RYA1cnx3+ur5Prd6CdSVsdBRzAMGDIhS2XfffWPfMpIV8N46lpahtJz5uqN1Nr0EJCABCUhAAl0nwKYVDPqUy+mvf/1rWvjOxg45nk0pmP1iXcsKK6wQGLMvvfRSjg7yY9AI6d+/f4sZNFzr8CYgDmFjCN6FwznCxg/NGRWdsM7rkksuCQZull122dhjjz3SVtw5CcYBRi3XGODMxHHeUjp2hUsgbrPFa8g6loOpq41AQxsL1dYYlkcCtUyAbV/xL6+kDixazu+YqCS9aSQgAQlUIwHWbH344YfjFY31XMWBuMQx28vaKuJwrcNtk1nWbDAws4bCjuByOXLkyOAc4RqPA84RZnCZdeMc4f00xc/jHPc8NrdgFhlDgw0jcOPEwOGcNMWC+97w4cOLgzp1jrGAuyDP71QG3lR1BDQWqq5JulYg75aABCQgAQlIoHcI4C5a+s4blHN2fuMlkbkUeCVsuummse222waucez6tc4668Rhhx0WrNvK6brziNsqL/bEXZSNMnDh5B0+GAu896b0WcWzDMSx+QQvzcSoYfMA1qgRjjHAzAcv3MQA4uWabLpBHM9j5oRzNgPAJZRzpbYJaCzUdvtZeglIoL4JWDsJSKCKCWyxxRbBy//YwS0Xk/VWbI3NiwJz2N133x0YFvk6H9nMgfS4GeWw7jo+9thj6f067LhXnCfrgk477bTioPHOmQnBQMBYYB0Y68fYXANjICfGxYqXEPJiTtbSsbUw2x6zno00bBLg2jFI1L5oLNR+G1oDCUhAAhKQgAT6gAAj9ryQj00rePz//ve/QHkuNQx4nwyzCRGk+l54twgzDcXv7vg+tmtnbB/MhhadyQUDgcX7uJdyPzMSGDaPP/44l0nYEKNQKAQzFsTxXp0U4UfdEdBYqLsmtUISkIAEJCABCfQWAdYPsN6A57EWACV76qmn5rJZMCrKrW34/PPPg4XPKNzNibvphB3imCHoTHaUCXclZgaylL7gkPeO5LyZReE9QPnaY30R0Fhooz2NkoAEJCABCUhAAm0RYGEwW/oye8CW0MXvnsn3sW00hgTXuByxAJg1AijgpGcBM3HdKUsvvXTg4lTsIkX+rD3gfTectya8+4fF0aw5yDJixIjYcMMNW7vF8DomoLFQx41r1SQggRYEvJCABCTQ7QRYE8DCZZTrWWaZJXiRYOlDeMkk7km8Z4b3GZAexXv33XcPpDR9d1zz3hFmOI499tjAkMFFatSoUYGhsu6667b5CBY1s/3pE088kdK9+eabwRqGt99+O1239cEsA8bP6NGjo9RQaes+46qXgMZC9baNJZNAVRJgO7ytt946GB1jIdtll11WleW0UBKQQL0TqJ76rbnmmsFMAQuey5WKtQPMOrz66qvpfQq77LJLczIMjOaLbjzhZYXHH398zDXXXLHXXnvFoEGD4v/+7//iwAMPLLvYuvjRzCycffbZceGFFwZGxwEHHBC8q2HmmWcuTlb2fKKJJgoWUFPHG2+8sWwaA2uLgMZCbbWXpZVAnxPgB4hRMl7uw0hZ3iavzwtmASQgAQn0IgHWKcwxxxzpiewCxG5AK6+8crrmozieaxYyH3LIIYE7D9uassXq1VdfHfk9C6TJwrsT2lLMecN4JX97GeHnXQ64I7E7Eu9mKH7HDQuY8/txis8pBy97O+ecc4KyMiOSF21PPPHEQdk5kg7h92D99dfnNAnrHBhMYv1GCvCjpgn0mrFQ05RKCs8UIiMIJcHdcsn+xZ1dkNQtBTATCVRAgP2zGXHih2TWWWet4A6TSEACEpBAKQHWFaCkl4Z7LYFqIlCXxsLLL78cWO98CQc1TbudeuqpUbot2TPPPJOm4gYMGBBs/3X66adH8U4F9913X+B/WK6xsPjJM8exaImdA/J1R47481100UVpSpCyoITdfvvtHcnCtH1MgL4z33zzxQILLJCEl9XQrhSLreuOPPLIwP+TRWw33HBD5FfgY3DuvffeJEvCIrItt9wyPvnkk+Tic8EFFwSjM/RhppI//fTTlI4PRqbmnXfe9DyeyzMZ1SKOPMmb81IpjWPkjFPi0wAAEABJREFUhxEq0jFFjnBeLNSF/HE7wpjl/KuvvkpJCNtoo40CoyEFlPnYZ599IvPhmJ9HUvLD6GDEinqeddZZwe4gxCH5pUB8N9jnm4V5hLNLB/Umv8xhlVVWSWxxA3j66adJlmT06NHBS4OoB/XL6bkf4dkpoR9VS6C1fkCBcxzfMXyqcx8hjv5+xx13JJ9wdqzhdyH7XPMdof8svvjiwbaQjL7m7xD3MmjDd5d+RZ/iu0I4Qj8aPnx4/Pa3v43NN988dtppp+SCQpwiAQlIoN4I1J2xwAIeXoYyePDg4O2CN998c7CP8dFHH93cdk8++WQwZcbbE3nz4iWXXBJM1e28885RrJA131Byws4H/FDkYBYB5R+gHFbpEeWRZ/I2xYcffjj4YcPFo9L7Tdf3BD777LPk14kRSd/KJcIoQDlhD+6RI0cGfeaKK64Idr/IafIRJeWUU05Jfp5sR/foo4/Gu+++m/br5mU+uP7QV3J6lHR8UHkmglGR43rzyFtJKWdbz3zrrbeC7xnlZAq8OC0vM8K4Z4qcvs+sXTY8UNb4nu62227BdwOfWb6jpDnooIOC/DC0hwwZks4x8AuFQmBw3Xnnnc2PQcnjLaMsQiRw6NChKT330y6EKdVLoK1+QBwGQlsvjuKlURiXuHsMHDgwDRLx3aTGm222WYwaNSr+/ve/J59uvq+EE8/5T37yk/R9xU0DQzYv9iQNb939+c9/Hvz95y28lKOzg0bk1/diCSQgAQmUJ1B3xsIbb7wRM8wwQ1rIgwHATgCM+my66abNBPjhOOGEEwJ/P/Y2nmWWWYIfG0aXMC6aE7ZywogUI1ZEo8CgmOCrd/LJJxMU7DWMEsOIJTsOXHzxxcEIaoos+UBJYnSLBaMsIqJsGA85GaPNjGoxusUILYujchzP5cdqUNPsCc9GgSQOw4URL+qHEomvIeFKzxBgJByDtDR3fDpff/31wPhDUWXPa7aru/7661skpb3oR8xQZJceRkmZ2SJf3pjJ4jhGyPONtPXkk0+eL/vkSF+87rrrkuHdVgF4UQ/lL02DQsasAkbPFFNMkQx2FC6+OxhgvBSIWT8UNu5deOGF0zaA7dWblwNRLhgxm4Ayx+JD8lBqj0Bb/YA4fKKzGwd/w2n/4hdHMXg01VRTpYrz95DvEwZqCij64G8031GC+K4xw0fefHfxHed3pNjQJ45ZKtKz+w0zbAxQca1IQAIS6HMC3ViAujMW+vXrFxgIKOhs9QUrjIbllluO0/TyE34omB1IAUUf/JAwOlkU1O4po8G4OGBksMMANzBaitGCIcBoFs8rp7Dz44Q7FCNb3MMIaKFQiDz6Sh64JJ1xxhlBuQY3zZZk96fXXnstuX6gYHIfSlEeeea5uFdgTLDA6pZbbolitwzKqHQfAYy7cgosLki0Q6FQaH4YxsCYMWOar2+99dZg/+0FF1wwUIZzBG2PsYChgQFJH2IXohyPgYKCna9Lj2zJh3sFhiRuP5Qxp8lxxKMA5XCOhx9+eBCO4brvvvsGij7hpYKij4HKCH9WxErTcE05cQFk8R/XxUKZGImdaaaZmoMx3rnmHuLYxaM5sulkmmmmCXbaaDpt9T9p+E4+8sgjyTUEtnBv9QYjqppAW/2AOL4f/O3OgkLP7FOuFINH+ZwjgzPMSHDOjC730V9+9atfBf2Z8Pfeey/NTBOXhb+19EviEQaZOGaZffbZg+98vvYoAQlIoF4I1J2xwP6++Hqz7dcxxxwTzCigiDNKRKPxIzLnnHMGbh1cFwujSrhMFId19Bwlqni0FIUO1wl2jSnNi9FTfpR23XXXIB0KJ6NguEWhGM4222yBocCPEj9SuKcwq0E+7MCAcYBixTMxFjCKiGO7MvxoyYP72IGBEW7ilO4ngFFaThlmNB1/atonP5W0xQowrnBPPPFE0C8xOHM6XB7w07/yyiuD9QrMLOU4jvQb+ivn5YTt6jBCMTZ5Pn0lp8txxDOKn8M5HnXUUcktgxFbRmgxhgkvFdbpMOvBDEhpXPE1/Q5DvVAoFAenc/o8itw777yTrvmAA9cYDcQxwkt4FtYVMXOXr1s7MqPHrBwG88Ybb9xaMsNrgEBb/YC/8xjVtHWWESNavjiKPpiryd9EBmj4bhJW3E/4/jHDx28F8Xzncp4c6fNDhw7ltiTMHKaTcR/saEN5xl16kIAEJFA3BOrOWKBlUGIYPWWP4N///vfBDwSj/ihNzDowWkoYaYuFUSEU8+Kwjp5jAKAQMiKcR6TwuSbv0ryY3kb4Ycpx/DCy7oIRWfLCVxa/2iOOOCIYKS1VlPDFXmKJJQKlitEx8mF7tF/84heBkcIsBflRd+KU7iVAWzPqj2FXmjOuCbgvsE4BY44+gPFXqryy/Rxrahipx4+efGivLDyDtQGEI7jX4O6QXSAIa00KhUIyjMv192jjX6FQCPpma/dRVlyqop1/rFVg5qRcskKhkBaG8j1lloF6YSSxkBnDme39MGzoz7Bgdgzjiu9FufyKw/hOoBRiLGB0Fcd5XlsE2uoHGKu4meW1BHxXcGXDtS/Xcvjw4cEgEH2Z7xGDJ3w3c3w+FgqFoG8x60A830tmhvnuYkDwYivWzuT0GBD0Ta55Pgb5CiuswGVEeJCABCRQPwTqzlhgtCePvtNMjFAyWp+npvMPBQtIicfdg0WUKHL88Wc0ifDOCkoOCiIjwuSHMLrLSG1pnoysYpwU/7Dxo8ZsAflwLyOp5MUU+JZbblmaRbArB4vzcB3hR5EfNt4GyXQ6MxSMhM0zzzzj3WdA1wkwAs5aE3ZMQbEozbFQKMRJJ50UGAAsrGQhLjM+rCUpTYubDO5CjGzS5rgAsfiWPbsJHzx4cPMtKNPLLrts2mGoObDkhBk1XKBQtHB3KzVQSpI3X9JfuI/+hIsG5WmOLDrBEKXMRUHjnaLE4SICH/JEMGKZzfjNb36T0sOkX79+wU5RrE/AmEfZI5JRWtIyU8fsBOuMcC8kDfFtCYYOxjocmG1sK61x1U2grX5AHMYmfQTXOforawf4G5xrxUwrfRBFHqUeQ7dQ+G6mCzdN+jrCwAvrwpi1LRQKQd999tlngxk2Bn/4W73UUkvlbIO+jDHMdxH30PPPPz/4fWlO4IkEJFA/BBq8JnVnLKAYoWxgDDBSiRHA6DprFLKSgW/qwQcfHChj+FujyPEjgO8/C5U72idwD8JIYdS/UCikEX1+PBgtRXlH2UeRL823UCjEtttuG+yqwcgVo1ooQ/iRFwqFtA1koVBIMyO4Z1x22WXNWeBCwg8gbkY8g9kUZiMYgSURo2gIhhPT64Qp3UsAo44+g5Kbc8YVjL6AskoYrkLDhg0LjEXWkqDIFArfKSosymTmiHQIij0KOj73KCa8AZP7SMNC9qxg0w9YYF8ofJcP99KHFllkEU6D9C+88EJgpDDyyToE+iiRxPFczhEMF9w4OEdZevHFF9N99Bve9Dn33HOnGQbqRN0wijinPNyD8J3B4Oa8WOh/1D2XhfJwzvod+ixpyQ9lDhePESNGpB1p6MvEIaw3OPfcc+Nvf/tbMowxOAjPgnGfueQwjnz3aBtmIrjOQh2RfI1SybPztcfqJNBWP6BPsINW6Yujck2Y9eM3gFkBDAXanDi+B/RH/pYirO3CuCQO4bvL31jWi/HdxUinvxKH8H349a9/nfomOy5hcBCuSEACEqg3AnVnLMw///zBCCQKBgYCO1YwrYzyXih8p1zxR50fF5RodklhjQMNyw8SI/qcI0xB80NULBgExBULbkb8WOAqRDj7deOXzmgurkHs+83IKXGlssMOOwQjtPjOIrghMRNCOq4pD8ooChXlJhxZdNFFAzcU0pJu9OjRwSgtiz/5YURJQxFkdgIFlXsaRKxmlRBgXRBSWhzCsjFVGtcd13yvUfr4bvA97I48zUMCEpCABCTQqATqzligIZmOxn2B0VFGKxn9KZ0eZucZRpkYbcKvGb9z3BZwAyIPRizzKCsjollQxhmRYoSWdAj76ONygU8r14w+MQrFvvGMbjKyyygVcaWCiwTbtlJO0nLO/aRjhJW1FoTj9z548OC0KxJxKFvMSuAny8goW6UyJU8c/tq4J5EnMygIdSNOkUBvEcDlqngUPz+XlyWyRiNfd/eRmQ6MZI7dnbf59QWBzj+Tv9P8ve58DuXvpF8j5WMNlYAEJFBfBOrSWOhMExUKhcBlgVH+ztzvPRKQgAQkIAEJSEAC7RAwuuYIaCzUXJNZYAlIQAISkIAEJCABCfQOAY2F3uFcq0+x3BKQgAQkIAEJSEACDUxAY6GBG9+qS0ACjUbA+kpAAhKQgAQ6RkBjoWO8TC0BCUhAAhKQgASqg4ClkEAvENBY6AXIPqI2CTzzzDOhyCD3gdrsxeOXOtfHo32bPjB+D6m9EOqh2J9zH6i9Hlz9JdZY6L028kk1ROCSSy6J9dZbT5FBcx8466yzaqgHly8q28nar/1eF/eBt99+u3xnqZHQf/7zn83f0eJ6ed64/Zx3XdVI962ZYmos1ExTWdDeIsD7MpRjQwblGXzfD2vrzPb8vj0POOCA+M1vfmMfP/Y7JquuumptdeZxpeXli/br79qQ/ozI4zsecBjXTTx0AwGNhW6AaBb1Q4CX3W211VahyKC1PjDNNNPUXIffcsst7dPjvte8tPO9996LeeaZRybjmNDXa65TNxWYcnerFPGotXwnmmiieO2114L+XWtl76nyrrHGGk29xP/dQUBjoTsomocEJCABCdQUgTFjxtRUeS2sBCQggb4iUKvGQl/x8rkSkIAEJCABCUhAAhJoGAIaC+Oa+rLLLot55503FlhggSSrr776uJgIFoD99re/jdVWWy3WXnvt+NOf/tQcd+mllwaSA0ib7/3qq6+if//+wTHHn3rqqXHHHXeky7333jueeuqpdF788Y9//CN23333FHTPPffEHnvsEd9++226vuWWW+KQQw5J535IoH4IWBMJSEACEpCABKqRgMbCuFb54IMP4rTTTovnnnsuRo4cOS70u8NNN92UDIg777wzrrnmmkBhf/rpp7+L7OFPFp5NMcUUqUwff/xxnHPOObHffvv18FPNXgISkIAEJNAFAt4qAQnUDQGNhXFN+f7778d000037qrlYZdddonNN988vvnmm0Bhn3HGGeP1119vmaiHrgqFQuy///7Bto3nnntu7LbbbjHzzDP30NPMVgISkIAEJCABCUhAAt8TwFj4/qqBz958883ACCiH4LHHHotf/OIXsfPOO8d5550X//vf/5rdgkh/+OGHx+KLL55kwIAB8dJLLxHcLPPPP3+KW7wpDUp/c0TTyYYbbpjiBg0aFMcdd1x8+umnTaEt/88666xBvtddd12ss846LSO9koAEJCABCUhAAhKQQA8R0FhoAjt27NgYNWpUzD777E1XLf8Tx/qBgw46KHhR19ChQ9OWe8WpjjrqqHQ/eTz88IOSasEAABAASURBVMPjxT///PPN8XvttVfxrXHjjTemuNtvvz0ZIDfccEOLeC4wZO66667AoLj11lsJUiTQBgGjJCABCUhAAhKQQPcQ0Fho4vjII4/EcsstF1NOOWXTVcv/eWExLkgIC5Jvvvnmlom64apQKMQEE0yQXJ2i6B/PZ1E06xR+9atfJXekd955pyiFpxKQgAQkUNcErJwE2iEw99xzt5PCaAl0nkDDGwvPPvtsbLfddmnR8gLjdkIaOHBgciXCbYgXneB6NGzYsLQb0m233RYbbbRR54mX3MkbKHnuiiuumHZN2njjjVukGDFiRPz3v/+NNddcM6affvpgZgLjoUUiLyQgAQlIoCIC/fr1i+233z5JRTeYSAI1QADPA/o1/bsGitvwRaw1AA1vLDBbgCL+4osvpp2Q2A0JYbejzz//PLXnEksskbZHRXE/+OCDA2ELVSK32WabQDhHWHyMyxDnE088cbzyyivBkWuExcprrbUWp3HmmWfGCy+8kJ7LugjWPjC7scgii8Tvfve7lIbdkFjYzKwDAaxxOP744zlVJCABCUigEwRUqDoBzVuqnoD9uuqbqGYL2PDGAko4swelLVgoFGKyySYrDfa64QhYYQlIQAISkIAEJNC4BBreWFhooYXSCH9pF2CEnwXLpeFeS0ACEpBADROw6BKQgAQk0CECDW8sdIiWiSUgAQlIQAISkIAEqoaABel5AhoLPc/YJ0hAAhKQgAQkIAEJSKAmCWgs1GSz1WqhLbcEJCABCUhAAhKQQC0R0FiopdayrBKQgASqiYBlkYAEJCCBuiegsVD3TWwFJSABCUigmADbYI8ePbo4yHMJ1DQB+vMll1zS5TqYgQTKEdBYKEfFMAlIQAISqEsCKFUjR44MjnVZQSvVkARyn7ZfN2Tz93ilNRZ6HHFPPcB8JSABCUigswTGjBnT2Vu9TwISkEBDEdBYaKjmtrISkEDVErBgEpCABCQggSok0GPGwoABA1J1H3nkkXT0o7EIPPzww6nCuR+kCz8kIAEJSEACDULAakqgXgj0mLEAoH322SdQGk8//XQulQYhQHufccYZQfs3SJWtpgQkIAEJSEACEqhLAj1qLOy7775JYURx7N+/f6BEYjxUH0lL1FUCtOtWW20VtDPtjaGwb1P7dzVf75eABCQgAQlIQAIS6DsCPWosUC0UxldeeaXZaMgKJYYDQhqlNglkA4E2RbjG7ejyyy8P2r02a2Wp64KAlZBAE4HRo0cH20m2t1Uq8Tld023+l0BVE8j9lf7dVkFzurbSGCeBSgj0uLGQC4HymI0GRp0ZfUYYiUbRxHBAUDjzPR6rhwDtgtBWSG43wiglBgLtyxGDgTBFAhKQQF8SQJlC2FYSYwB56623mouEMjVs2LAgnnRj3CGpmU21nVielgTor/RnhPMcO2rUqCjt18XxOZ1HCXSEQK8ZC7lQGA1IViwxHIjDcECKFVGMhyxZKSWt0nME4IzAnbZAsmHAOXE8HYMAwyC3I9eEKxKQgASqhcCgQYOiX79+zcVBabrjjjvSNecYCeli3MfAgQPHnXmQQPUSKO3TxQbDk08+mYzfXHrSIvnaowQ6Q6AHjIXKi4GCieFQrHRiPCDkgvGQBUUVpRXhHEGhRVBgEe5R2iYAJwRuCBwRuCKcI3AnHbnRTrQRko0DzgknXpGABCRQrQQqNQBIp1JVra1ouYoJ0E/pr8VhrZ1Xmq61+w2XAAT61FigAMWC8onxgKCMopginGNAZOEeFFkUWgTlFkHZzcI1gkJcLNyXhXxqXXJd8jHXlboXSykXuCHcBwPYZ77wRjJ7zolHSKs0GAGrK4EaJlCJYkUaZiFquJoWvcEIVNJfMRTo2w2Gxur2AIGqMhZaqx9KKgZEFpRXFFmEcyQruhxJT14owijExVJOgc6KNMfi+HyeFfDeOubnlh4pX6mUpsl1pe4IHBCYwAZWWeCH5OvMl7QI9ykSkIAEap1Ae4oVSlWt17Ej5TdtfRBoq99iJLTX7+uDgrXoDQI1YSy0BQKlFsmKLses/KIIF0sOR2kuJ+RT+iwU7qyA99aRZyKlZaF8SGnZc73ysVydiYMN92cpzd9rCUhAAvVKoDXFinAUq3qtt/WqXwIYA/TfcjVsLbxcWsNqnkCPV6DmjYWOEMpKMkpzOUGhLpVixbuS89L7S68rySOnKb03X5eWPdcrHzvCxLQSkIAEGoFAOcUKI4HwRqi/daxPAuX6L4YCfbs+a2yt+oJAQxkLvQE4K+ytHXujDD6jiglYNAlIoM8IlCpWKFV9VhgfLIFuIlDcjzESSvt5Nz3GbBqYgMZCAze+VZeABCTQaASyYsURxaqr9fd+CfQ1AYwD+jPlyEfOFQl0FwGNhe4iaT4SkIAEqpTAFVdcESuvvLLSxODwww+Pu+66KzjKZOXUJ3bdddcq7bltF2uzzTZL5bcdV079mX697bbbyqTpe06fuPPOO9vuQOVjDS1DQGOhDBSDJCABCdQbgddeey3mnXdeRQYt+sBXX31V01196qmnblEf+7jfcfoAf+9qumNXWeE1FqqsQSxOBwiYVAIS6BCBAw44IH7/+98rMmjuAx3qQFWa2D7td7q4D+ywww5V2lNrt1gaC7XbdpZcAhKQQF0RsDISkIAEJFB9BDQWqq9NLJEEJCABCUhAAhKodQKWv04IaCzUSUNaDQlIQAISkIAEJCABCXQ3AY2F7iZaq/lZbglIQAISkIAEJCABCZQQ0FgoAeKlBCQggXogYB0kIAEJSEAC3UFAY6E7KJqHBCQgAQlIQAIS6DkC5iyBPiOgsdBn6H2wBCQgAQlIQAISkIAEqpuAxkJPtI95SkACEpCABCQgAQmUJXDyySfHc889F7w87aCDDiqbxsDqIaCxUD1tYUkkIIEqJWCxJCCBxiHwwAMPxLzzzhsLLLBAs/Tv3z/efPPNxoHQwzVdd91149RTT40jjzwyfvazn/Xw08y+qwQ0FrpK0PslIAEJSEACEqglAm2W9dNPP43dd989jXwz+o1gOLR5k5EdIrDgggvG+eefHxdddFEss8wyHbrXxL1PQGOh95n7RAlIQAISkIAEqpQAxsIUU0zRaumeeuqp2HvvvZvjx4wZk2YgmJEg8Ouvv05K8Oqrrx6DBg2KCy+8MAgj7tJLLx1v1oJ0xCH/+te/4pe//GWstNJKseeee8bzzz9PcNx5553pGRgtzHJwREaPHp3KQplSwqaPq666Ki6++OKms+/+t5bnV199FeT1yCOPxDbbbBMbb7xxnH322fHFF198d2PTZ753wIABseOOOzaXh+cVM7jttttiyy23jE8++SRK40r5cB9pmrJP/48++uh0b7rwoyoJVL+xUJXYLJQEJCABCUhAAvVI4LPPPou2jIXiOn/77bdx4oknxgwzzNAc/Ic//CFef/31uOmmm+KOO+5I7kt/+tOfmuOHDh3aPGsxcuTI5vAPPvggGQgYC/fff39Sznfdddf46KOPYo011kj3ED7nnHOmc2Y8+vXr13x/uZO28szpKcMll1wS11xzTVL2MW6I49499tgjdtttt3j44YfjgAMOiJ133jn++9//Et0s//jHP+KUU06J0047LaaccsrmcE7K8SE8yxNPPBG33357vvRYpQQ0Fqq0YSyWBOqVgPWSgAQkUM0EUM6nnXbaior4l7/8JaaZZprIswMoxyjbu+yySzI4Jp100jj44INjo402ajc/DIFNNtkkFltssZR2ySWXjFVXXTUef/zxdN3ax+STT95iNqA4XSV5br311jHhhBMmGTJkSGA4fPPNN8G9a621VvzkJz9JWS688MLJAOJ5KaDp4+23305GxOmnnx6zzjprU0jL/6V8imOZwTj22GPjsMMOKw72vAoJTFCFZbJIEpCABCQgAQnUBoG6K+W///3vmGmmmdqt14cffphG03GryYmZlXjnnXda3D/JJJPED37wg5yk1eN//vOfNEux9tprR5Z77713vJH80gxQ4m+55ZY0K4AL1UMPPRQff/xxSlZJntNNN11KywczJO+//358/vnnwb1zzTUXwc2CYTTRRBOl61tvvTV++tOfBusPKEMKLPoox6coOq688soYOHBgcq8qDve8+ghoLFRfm1giCUhAAhKQgAT6gMDYsWNjxIgR8eMf/7jdp7NAFz/+mWeeuTkto+4zzjhjMOKeA7/88stm5T2HlTtOP/30ceihhwb+/1koy4YbblgueXPYZpttlmYxcFVac80144YbbgjqQYJK8nzrrbdImoQdnzAeqAeGw+jRo1N4/sAAyOsv1llnncCNCLekm2++OSdpPpbjkyNZx3D55ZfHkCFDcpDHqiEwfkE0FsZnYogEJCABCUhAAg1IgNHylVdeObkWtVX9Rx99NEaNGpUWBRenKxQKaa3BWWedFYzyI7ja3NCkwBenK3fOomYWJ6OAE4/iziLnYsOD8FJhfQWuTg8++GByHTrhhBMiu1FVkieLoSknsyLnnHNObL/99lEoFGLFFVeMG2+8MR577LHAverpp58ODATS5TJMPPHEwQLl/N6EHN4anxwPE96vMNVUU+Ugj1VMQGOhihvHokmgPQLGS0ACEpBA9xBgxyFciq6++urkGsNuQ1lYTMz6gZdeeik9jNF4ZgFQllNA0Qej5T/60Y9igw02CEb6cWnaaqutilKUP2UWgN2IWPOw/PLLp7UArHUonrmIDv6rJM/11lsv7UbEzMQss8ySFjHzGO5la1PKs9xyywVGCIbF1FNPTXSzsFbhuOOOS+Vl5oGItvgQz+5KgwYN4lSpAQIaCzXQSBZRAhKQQG8TwLUhK0osuGRXFhSm3i5Hgz3P6vYhARb17rXXXvHiiy827zZEn0deeeWV5vcB8H3getFFF20u7dChQ9NIPAEYECxwvuuuu9JIP+9sIIw4tihFOEcwBEjHOcJ3jtF91h2wg1JeOE0cgmvQfffdx2mrsvnmm6fZjZygvTxZSM3OTSxo3meffYJF2fle1iOce+658be//S3Y9pW8iIPBmWeeyWkSZiH+/Oc/pxkZ4triw33snFQoFNK9bN96xRVXpHM/qpOAxkJ1toulkoAEJNDnBFAgUJRwi9hhhx3SFor4X/d5wSyABCQggZogUB+F1Fioj3a0FhKQgAR6jADbKuI2wFaH2c0Ad43iFyvdc889gStCLgSjpcxO4Gpw1FFHBTusEJdfBMWRa0ZQDz/8cE6TnHTSScG9XDCSiXCO4LudR1p5NmUgHGHBJKOe5V6Mte6666aXVOVnkr5YWLCJuwV5U17cLggjDc9HOEdYeMpIKHvQc83xyCOPTC/Rwu3k7rvvJrjNl2iRgDqW40O9yJ997UmXJYdjuBFG3QnjvFjY856R7OIwzysjwDah+++/f6uJ//jHP8Y888zTanytRTDbwQwAx1oru+XtXQIaC73L26dVMQGLJgEJlCeAks2LkxZaaKFgp5dOJCDOAAAQAElEQVTyqb4PZUEkCjfuFBgR8803X4/upc7iy3IvxnrjjTfSvvD4oL/88suBW8f3pfz+rL2XaOWUGAa4ULBTDGE895BDDgncUUaOHJkMEnaAQaHH/5tZGVw7Sl+iVQkfdorhGVnYZjKfe5SABCTQmwQ0FnqTts+SgAQkUEMEGPlefPHFkzLM4sZ999037ZLSXhXY852Rb/yxJ5hggthiiy2CnVSYGWjv3s7El774CSX+wgsvDPzP2SkG2XnnnePaa68dL/ucFh9z0uGvzc4yLCwtTYzvNms38p75bCv52muvBZyYfcGfnAWg7W272R6f9ddfP+1znxfT8gzO29tCs7S8XktAAhLoDgIaC91B0TwkIAEJ1CGBa665Jm0P+cwzzwSzBIyis/gzVxXlFWMC2WmnnXJwsG0ib4XNL5Ziu0UWj+YXRTUnrOAEFyXyR3CFQmkuvg23KBZLYpzkcLZ2ZNtJdqDJZdhtt92aXaFyOo6kreQlWk8++WT885//TDvccB/y3nvvBa5PnGeZcsop0573+brcsRI+GFjXX399up1tN7fbbrvxDLXMH9cpXMDY/jLd4IcE6pKAleorAhoLfUXe50pAAhKoEQKMmvOGVnzyH3/88eZSswc7e80j+PzniKWWWirY3QT//izsAY87Uk5T6ZH1DuSP4Mdf6jOO20+5F2Mxq4HrTn4+blS4BJU+F5ciXKuKZz1YxF1s2HB9zDHHpBdmwSLnwcurnn322WB2Iod98sknaX/9fF3uWAkf9sdnXQNrMTAWMAhK88r8qRtlIF1pGq8lIAEJdJWAxkJXCXp/WQIGSkAC9UMARfT1118PtmycY4452q0YbjSnnHJKsNc69+LDf8ABB8TYsWPbvbcjCRihx4jYeOONW9xWKBTSXvGnnnpqUtx5LobD8OHDW6TjolAopG0m23qJ1gUXXBDse882ktyThYXIs802W1x22WWpbhgc7LH//PPP5yRlj5XwmWSSSYKZERYr/+xnP2tztqJQKATuXszehP8kIAEJdDMBjYVuBmp2EpCABOqFADMJuNksvPDCscceeyQXnBVWWKHd6i2zzDLBGgBcg1ZeeeVg1gFf/+JReRYFkzfuNSzm5Rw577zz2s0/J8AYae3FWNtvv33MNddcgSHBYmMUeOqT7y0+DhkyJNp6iRbrGIrdrPK9hUIh2L3phRdeiIEDBwb5MMuBy1ROU+5YCR/uw4WKcvPSLK5LZdNNN01uUOxxzyJ06lqaxmsJSEACXSWgsdBVgt4vAQlIoA4JsF6B3XwQXG1wccGPvlD47kVK7ArEy5dy1VdbbbXkppOvUdCvuuqq9FIq3kqbF/2yTSPbNZIvgqLNOgjOEc7ZwpR8eHkVwjmCaxGuOZzzbPLB6OAaKX0xFor7HXfcEezIxNoH3IZIVyqUCeOGvHFVYjSfMNLx/BEjRkRe1EwY7lDTTjstp0Gew4YNS/XE5QkFP0WM+2DRMzMy4y6bD63xoV6wJSFv/oXP7LPPzmWwNmOJJZZI56QhDmbsrkT9WC+xyCKLxO9+97uUxg8JtE7AGAlUTkBjoXJWppSABCQgAQlIQAISkEBDEdBYqIHmtogSkIAEJCABCUhAAhLoCwIaC31B3WdKQAKNTMC6S0ACEmgmwHqT/v37B8ccyOJ8XOjyNS8EPPLII2OVVVZJ7y3BtS7HXXrppYHkaxba48rHpgSsA0LInyPy5z//OSVlTRHPwO2ORfRsjcy9KdIPCRQR0FgoguGpBCQgAQlIQAIS6BiBnk3NjmIo8j/5yU/i3nvvDdarsHsXu4y19WTWurCmBWG7XgwDztddd93m2/74xz/GiSeeGFdffXVapH/ggQcGz2tO4IkEmghoLDRB8L8EJCABCUhAAhKoRgK8KZz3d2yyySbBjmIs9Gd3LgyHrpaX3cimmmqqlA2L8z/66KN4+eWX07UfEsgEGs5YyBX3KAEJSEACEpCABKqdwHvvvRcPPPBAoMxnOf3006P4xYHshsWWvciAAQPipZdeqqha7NZVnJAXJ+LyVBzmuQQ0FuwDEpBALROw7BKQgATqmgDb9LJWga15s7DN79ChQ5vrfdRRRwUvKETY2neeeeZpjmvrhHUNOZ6X+j3zzDPB83KYRwlAQGMBCooEJCABCUhAAlVAwCKUEuCFgbz3g3UFY8eODVySjj322MAoKE3b0evhw4cHLzfEUODliDPOOGN6QWFH8zF9fRPQWKjv9rV2EpCABCQgAQnUAAFeMMhuRQgv1ttzzz1jxIgRUSgU0iJkXo646qqrxlZbbRWzzDJLsGi5q9XiZYTsssSb2VkwffLJJ6fndTVf768vAl0yFuoLhbWRgAQkIAEJSEACvUuAWYNXXnkl2Kkoy4svvhg77rhjMOJPaaabbrpAqb/vvvvipptuSnHcR9w222wTCOcIC6BxU+I8yzXXXBNzzz13vmw+zjbbbHHeeeelWQoMBe5tjvREAuMIaCyMA+FBAhIIEUhAAhKQgAQkIIEWBDQWWuDwQgISkIAEJFAvBKxHLRM49NBDY7XVVuuxKvC+hsUWW6zH8jfj+iGgsVA/bWlNJCABCUhAAhKQgATqlUAf1UtjoY/A+1gJSEACEpCABCQgAQlUOwGNhWpvIctXqwQstwQkIAEJSEACEqh5AhoLNd+EVkACEpCABHqegE+QgAQk0JgENBYas92ttQQk0KAEeKGT8kl6sZUcPqmLb4HtaH8u7gMVd2oTVkxAY6FiVCaUgAQkUNsE1l9//VhkkUUUGTT3gbfffrumO/U///nP5rrYt/1u0we23377mu7T1Vh4jYVqbBXLVErAawlIoIsEdtttt1BkUK4PzDPPPF3sXX1z+zLLLGOf9nvdah/om15Zn0/VWKjPdrVWEpCABJoJbLnllnHwwQdXkViWamuP5s5SQyfVxtDyVNf3eo011qih3lzdRdVYqO72sXQSkIAEJCABCUiguglYuromoLFQ181r5SQgAQlIQAISkIAEJNB5AhoLnWdXq3dabglIQAISkIAEJCABCVREQGOhIkwmkoAEJFCtBCyXBCQgAQlIoOcIaCz0HFtzloAEJCABCUhAAh0jYGoJVBkBjYUqaxCLIwEJSEACEpCABCQggWohoLHQtZbwbglIQAISkIAEJCABCdQtAY2Fum1aKyYBCXScgHdIQAISkIAEJFBMQGOhmIbnEpCABCQgAQnUDwFrIgEJdJmAxkKXEZqBBCQgAQlIQAISkIAE6pNANRkL9UnYWklAAhKQgAQkIAEJSKBGCWgs1GjDWWwJVD8BSygBCUhAAhKQQK0T0Fio9Ra0/BKQgAQkIIHeIOAzJCCBhiSgsdCQzW6lJSABCUhAAhKQgAQamUCldddYqJSU6SQgAQlIQAISkIAEJNBgBDQWGqzBrW6tErDcEpCABCQgAQlIoPcJaCz0PnOfKAEJSEACjU7A+ktAAhKoEQIaCzXSUBZTAhKQgAQkIAEJSKA6CdRzqTQW6rl1rZsEJCABCUhAAhKQgAS6QEBjoQvwvLVWCVhuCUhAAhKQgAQkIIFKCGgsVELJNBKQgAQkUL0ELJkEJCABCfQYAY2FHkNrxhKQgAQkIAEJSEACHSVg+uoioLFQXe1haSQgAQlIQAISkIAEJFA1BDQWqqYparUgllsCEpCABCQgAQlIoF4JaCzUa8taLwlIQAKdIeA9EpCABCQggSICGgtFMDyVgAQkIAEJSEAC9UTAukigqwQ0FrpK0PslIAEJSEACEpCABCRQpwQ0FqqqYS2MBCQgAQlIQAISkIAEqoeAxkL1tIUlkYAE6o2A9ZGABCQgAQnUOAGNhRpvQIsvAQlIQAISkEDvEPApEmhEAhoLjdjq1lkCEpCABCQgAQlIQAIVEKhjY6GC2ptEAhKQgAQkIAEJSEACEmiVgMZCq2iMkIAEqoqAhZGABCQgAQlIoNcJaCz0OnIfKAEJSEACEpCABCQggdogoLFQG+1kKSUgAQlIQAISkIAEJNDrBCo0Fnq9XD5QAhKQgAQkIAEJSEACEuhjAhoLfdwAPl4CfULAh0pAAhKQgAQkIIEKCGgsVADJJBKQgAQkIIFqJmDZJCABCfQUAY2FniJrvhKQgAQkIAEJSEACEug4gaq6Q2OhqprDwkhAAhKQgAQkIAEJSKB6CGgsVE9bWJJaJWC5JSABCUhAAhKQQJ0S0Fio04a1WhKQgAQk0DkC3iUBCUhAAt8T0Fj4noVnEpCABCQgAQlIQAL1RcDadJGAxkIXAXq7BCQgAQlIQAISkIAE6pWAxkK9tmyt1styS0ACEpCABCQgAQlUDQGNhappCgsiAQlIoP4IWCMJSEACEqhtAhoLtd1+ll4CEpCABCQgAQn0FgGf04AENBYasNGtsgQkIAEJSEACEpCABCohoLFQCaVaTWO5JSABCUhAAhKQgAQk0AUCGgtdgOetEpCABHqTgM+SgAQkIAEJ9DYBjYXeJu7zJCABCUhAAhKQQIQMJFATBDQWaqKZLKQEJCABCUhAAhKQgAR6n4DGQqXMTScBCUhAAhKQgAQkIIEGI6Cx0GANbnUlIIHvCPgpAQlIQAISkED7BDQW2mdkCglIQAISkIAEqpuApZOABHqIgMZCD4E1WwlIQAISkIAEJCABCdQ6gb4xFmqdmuWXgAQkIAEJSEACEpBAAxDQWGiARraKEuhpAuYvAQlIQAISkEB9EtBYqM92tVYSkIAEJCCBzhLwPglIQALNBDQWmlF4IgEJSEACEpCABCQggXoj0LX6aCx0jZ93S0ACEpCABCQgAQlIoG4JaCzUbdNasVolYLklIAEJSEACEpBAtRDQWKiWlrAcEpCABCRQjwSskwQkIIGaJqCxUNPNZ+ElIAEJSEACEpCABHqPQOM9SWOh8drcGktAAhKQgAQkIAEJSKAiAhoLFWEyUa0SsNwSkIAEJCABCUhAAp0noLHQeXbeKQEJSEACvUvAp0lAAhKQQC8T0FjoZeA+TgISkIAEJCABCUgAAkotENBYqIVWsowSkIAEJCABCUhAAhLoAwIaC30AvVYfabklIAEJSEACEpCABBqLgMZCY7W3tZWABCSQCXiUgAQkIAEJtEtAY6FdRCaQgAQkIAEJSEAC1U7A8kmgZwhoLPQMV3OVgAQkIAEJSEACEpBAzRPQWOijJvSxEpCABCQgAQlIQAISqHYCGgvV3kKWTwISqAUCllECEpCABCRQlwQ0FuqyWa2UBCQgAQlIQAKdJ+CdEpBAJqCxkEl4lIAEJCABCUhAAhKQgARaEKgLY6FFjbyQgAQkIAEJSEACEpCABLqFgMZCt2A0EwlIoBsJmJUEJCABCUhAAlVCQGOhShrCYkhAAhKQgATqk4C1koAEapmAxkItt55ll4AEJCABCUhAAhKQQA8SGM9Y6MFnmbUEJCABCUhAAhKQgAQkUEMENBZqqLEsqgQ6QcBbJCABCUhAAhKQQKcJaCx0Gp037MvcgwAAAvJJREFUSkACEpCABHqbgM+TgAQk0LsENBZ6l7dPk4AEJCABCUhAAhKQwHcEauBTY6EGGskiSkACEpCABCQgAQlIoC8IaCz0BXWfWasELLcEJCABCUhAAhJoKAIaCw3V3FZWAhKQgAS+J+CZBCQgAQm0R0BjoT1CxktAAhKQgAQkIAEJVD8BS9gjBDQWegSrmUpAAhKQgAQkIAEJSKD2CWgs1H4b1moNLLcEJCABCUhAAhKQQJUT0Fio8gayeBKQgARqg4CllIAEJCCBeiSgsVCPrWqdJCABCUhAAhKQQFcIeK8ExhHQWBgHwoMEJCABCUhAAhKQgAQk0JKAxkJLHrV6ZbklIAEJSEACEpCABCTQ7QQ0FrodqRlKQAIS6CoB75eABCQgAQlUBwGNhepoB0shAQlIQAISkEC9ErBeEqhhAhoLNdx4Fl0CEpCABCQgAQlIQAI9SUBjYXy6hkhAAhKQgAQkIAEJSEACTQQ0Fpog+F8CEqhnAtZNAhKQgAQkIIHOEtBY6Cw575OABCQgAQlIoPcJ+EQJSKBXCWgs9CpuHyYBCUhAAhKQgAQkIIHaIdDTxkLtkLCkEpCABCQgAQlIQAISkEALAhoLLXB4IQEJtE3AWAlIQAISkIAEGomAxkIjtbZ1lYAEJCABCRQT8FwCEpBAOwQ0FtoBZLQEJCABCUhAAhKQgARqgUBPlFFjoSeomqcEJCABCUhAAhKQgATqgIDGQh00olWoVQKWWwISkIAEJCABCVQ3AY2F6m4fSycBCUhAArVCwHJKQAISqEMCGgt12KhWSQISkIAEJCABCUigawS8+zsCGgvfcfBTAhKQgAQkIAEJSEACEighoLFQAsTLWiVguSUgAQlIQAISkIAEupuAxkJ3EzU/CUhAAhLoOgFzkIAEJCCBqiCgsVAVzWAhJCABCUhAAhKQQP0SsGa1S0BjoXbbzpJLQAISkIAEJCABCUigRwloLPQo3lrN3HJLQAISkIAEJCABCUgg4v8BAAD//wt31YoAAAAGSURBVAMAEA2xdTMStegAAAAASUVORK5CYII="/>
          <p:cNvSpPr>
            <a:spLocks noChangeAspect="1" noChangeArrowheads="1"/>
          </p:cNvSpPr>
          <p:nvPr/>
        </p:nvSpPr>
        <p:spPr bwMode="auto">
          <a:xfrm>
            <a:off x="155575" y="8413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Заголовок 1">
            <a:extLst>
              <a:ext uri="{FF2B5EF4-FFF2-40B4-BE49-F238E27FC236}">
                <a16:creationId xmlns="" xmlns:a16="http://schemas.microsoft.com/office/drawing/2014/main" id="{AB62D73D-A4BF-4462-858C-28B05F6EA3ED}"/>
              </a:ext>
            </a:extLst>
          </p:cNvPr>
          <p:cNvSpPr txBox="1">
            <a:spLocks/>
          </p:cNvSpPr>
          <p:nvPr/>
        </p:nvSpPr>
        <p:spPr>
          <a:xfrm>
            <a:off x="11783101" y="376576"/>
            <a:ext cx="9144000" cy="842963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>
              <a:defRPr sz="15750" b="1" i="0">
                <a:solidFill>
                  <a:srgbClr val="004254"/>
                </a:solidFill>
                <a:latin typeface="Tahoma"/>
                <a:ea typeface="+mj-ea"/>
                <a:cs typeface="Tahoma"/>
              </a:defRPr>
            </a:lvl1pPr>
          </a:lstStyle>
          <a:p>
            <a:r>
              <a:rPr lang="ru-RU" sz="2000" dirty="0">
                <a:solidFill>
                  <a:schemeClr val="tx1"/>
                </a:solidFill>
              </a:rPr>
              <a:t>Обоснование выбора:</a:t>
            </a:r>
            <a:endParaRPr lang="ru-RU" sz="2000" b="0" dirty="0">
              <a:solidFill>
                <a:schemeClr val="tx1"/>
              </a:solidFill>
            </a:endParaRPr>
          </a:p>
          <a:p>
            <a:pPr fontAlgn="base"/>
            <a:r>
              <a:rPr lang="ru-RU" sz="2000" dirty="0">
                <a:solidFill>
                  <a:schemeClr val="tx1"/>
                </a:solidFill>
              </a:rPr>
              <a:t>YOLOv11</a:t>
            </a:r>
            <a:r>
              <a:rPr lang="ru-RU" sz="2000" b="0" dirty="0">
                <a:solidFill>
                  <a:schemeClr val="tx1"/>
                </a:solidFill>
              </a:rPr>
              <a:t> → высокая точность </a:t>
            </a:r>
            <a:r>
              <a:rPr lang="ru-RU" sz="2000" b="0" dirty="0" err="1">
                <a:solidFill>
                  <a:schemeClr val="tx1"/>
                </a:solidFill>
              </a:rPr>
              <a:t>детекции</a:t>
            </a:r>
            <a:r>
              <a:rPr lang="ru-RU" sz="2000" b="0" dirty="0">
                <a:solidFill>
                  <a:schemeClr val="tx1"/>
                </a:solidFill>
              </a:rPr>
              <a:t> при перекрытиях</a:t>
            </a:r>
          </a:p>
          <a:p>
            <a:pPr fontAlgn="base"/>
            <a:r>
              <a:rPr lang="ru-RU" sz="2000" dirty="0" err="1">
                <a:solidFill>
                  <a:schemeClr val="tx1"/>
                </a:solidFill>
              </a:rPr>
              <a:t>BoT</a:t>
            </a:r>
            <a:r>
              <a:rPr lang="ru-RU" sz="2000" dirty="0">
                <a:solidFill>
                  <a:schemeClr val="tx1"/>
                </a:solidFill>
              </a:rPr>
              <a:t>-SORT</a:t>
            </a:r>
            <a:r>
              <a:rPr lang="ru-RU" sz="2000" b="0" dirty="0">
                <a:solidFill>
                  <a:schemeClr val="tx1"/>
                </a:solidFill>
              </a:rPr>
              <a:t> → стабильный трекинг при вибрациях и окклюзиях</a:t>
            </a:r>
          </a:p>
          <a:p>
            <a:pPr fontAlgn="base"/>
            <a:r>
              <a:rPr lang="ru-RU" sz="2000" dirty="0">
                <a:solidFill>
                  <a:schemeClr val="tx1"/>
                </a:solidFill>
              </a:rPr>
              <a:t>RK3588 + NPU</a:t>
            </a:r>
            <a:r>
              <a:rPr lang="ru-RU" sz="2000" b="0" dirty="0">
                <a:solidFill>
                  <a:schemeClr val="tx1"/>
                </a:solidFill>
              </a:rPr>
              <a:t> → </a:t>
            </a:r>
            <a:r>
              <a:rPr lang="ru-RU" sz="2000" b="0" dirty="0" err="1" smtClean="0">
                <a:solidFill>
                  <a:schemeClr val="tx1"/>
                </a:solidFill>
              </a:rPr>
              <a:t>edge</a:t>
            </a:r>
            <a:r>
              <a:rPr lang="ru-RU" sz="2000" b="0" dirty="0" smtClean="0">
                <a:solidFill>
                  <a:schemeClr val="tx1"/>
                </a:solidFill>
              </a:rPr>
              <a:t>-решение</a:t>
            </a:r>
            <a:endParaRPr lang="ru-RU" sz="2000" b="0" dirty="0">
              <a:solidFill>
                <a:schemeClr val="tx1"/>
              </a:solidFill>
            </a:endParaRPr>
          </a:p>
          <a:p>
            <a:pPr fontAlgn="base"/>
            <a:r>
              <a:rPr lang="ru-RU" sz="2000" dirty="0" err="1">
                <a:solidFill>
                  <a:schemeClr val="tx1"/>
                </a:solidFill>
              </a:rPr>
              <a:t>Docker</a:t>
            </a:r>
            <a:r>
              <a:rPr lang="ru-RU" sz="2000" dirty="0">
                <a:solidFill>
                  <a:schemeClr val="tx1"/>
                </a:solidFill>
              </a:rPr>
              <a:t> + </a:t>
            </a:r>
            <a:r>
              <a:rPr lang="ru-RU" sz="2000" dirty="0" err="1">
                <a:solidFill>
                  <a:schemeClr val="tx1"/>
                </a:solidFill>
              </a:rPr>
              <a:t>FastAPI</a:t>
            </a:r>
            <a:r>
              <a:rPr lang="ru-RU" sz="2000" b="0" dirty="0">
                <a:solidFill>
                  <a:schemeClr val="tx1"/>
                </a:solidFill>
              </a:rPr>
              <a:t> → стабильное развёртывание и </a:t>
            </a:r>
            <a:r>
              <a:rPr lang="ru-RU" sz="2000" b="0" dirty="0" smtClean="0">
                <a:solidFill>
                  <a:schemeClr val="tx1"/>
                </a:solidFill>
              </a:rPr>
              <a:t>управление</a:t>
            </a:r>
            <a:endParaRPr lang="ru-RU" sz="2000" b="0" dirty="0">
              <a:solidFill>
                <a:schemeClr val="tx1"/>
              </a:solidFill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3436"/>
            <a:ext cx="17414041" cy="8925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877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="" xmlns:a16="http://schemas.microsoft.com/office/drawing/2014/main" id="{AB62D73D-A4BF-4462-858C-28B05F6EA3ED}"/>
              </a:ext>
            </a:extLst>
          </p:cNvPr>
          <p:cNvSpPr txBox="1">
            <a:spLocks/>
          </p:cNvSpPr>
          <p:nvPr/>
        </p:nvSpPr>
        <p:spPr>
          <a:xfrm>
            <a:off x="12087225" y="949324"/>
            <a:ext cx="7010400" cy="137160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>
              <a:defRPr sz="15750" b="1" i="0">
                <a:solidFill>
                  <a:srgbClr val="004254"/>
                </a:solidFill>
                <a:latin typeface="Tahoma"/>
                <a:ea typeface="+mj-ea"/>
                <a:cs typeface="Tahoma"/>
              </a:defRPr>
            </a:lvl1pPr>
          </a:lstStyle>
          <a:p>
            <a:pPr marL="12700">
              <a:spcBef>
                <a:spcPts val="130"/>
              </a:spcBef>
            </a:pPr>
            <a:r>
              <a:rPr lang="ru-RU" sz="5400" spc="260" dirty="0" smtClean="0">
                <a:solidFill>
                  <a:srgbClr val="2B2B2B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Метрики</a:t>
            </a:r>
            <a:r>
              <a:rPr lang="en-US" sz="5400" spc="260" dirty="0" smtClean="0">
                <a:solidFill>
                  <a:srgbClr val="2B2B2B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MVP</a:t>
            </a:r>
            <a:r>
              <a:rPr lang="ru-RU" sz="5400" spc="260" dirty="0" smtClean="0">
                <a:solidFill>
                  <a:srgbClr val="2B2B2B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endParaRPr lang="ru-RU" sz="5400" spc="260" dirty="0">
              <a:solidFill>
                <a:srgbClr val="2B2B2B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sp>
        <p:nvSpPr>
          <p:cNvPr id="5" name="Заголовок 1">
            <a:extLst>
              <a:ext uri="{FF2B5EF4-FFF2-40B4-BE49-F238E27FC236}">
                <a16:creationId xmlns="" xmlns:a16="http://schemas.microsoft.com/office/drawing/2014/main" id="{AB62D73D-A4BF-4462-858C-28B05F6EA3ED}"/>
              </a:ext>
            </a:extLst>
          </p:cNvPr>
          <p:cNvSpPr txBox="1">
            <a:spLocks/>
          </p:cNvSpPr>
          <p:nvPr/>
        </p:nvSpPr>
        <p:spPr>
          <a:xfrm>
            <a:off x="12087225" y="2670173"/>
            <a:ext cx="8972550" cy="5280025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>
              <a:defRPr sz="15750" b="1" i="0">
                <a:solidFill>
                  <a:srgbClr val="004254"/>
                </a:solidFill>
                <a:latin typeface="Tahoma"/>
                <a:ea typeface="+mj-ea"/>
                <a:cs typeface="Tahoma"/>
              </a:defRPr>
            </a:lvl1pPr>
          </a:lstStyle>
          <a:p>
            <a:r>
              <a:rPr lang="ru-RU" sz="2400" dirty="0">
                <a:solidFill>
                  <a:schemeClr val="tx1"/>
                </a:solidFill>
                <a:latin typeface="+mj-lt"/>
              </a:rPr>
              <a:t>Метрики MVP (на 151 </a:t>
            </a:r>
            <a:r>
              <a:rPr lang="ru-RU" sz="2400" dirty="0" smtClean="0">
                <a:solidFill>
                  <a:schemeClr val="tx1"/>
                </a:solidFill>
                <a:latin typeface="+mj-lt"/>
              </a:rPr>
              <a:t>видео):</a:t>
            </a:r>
            <a:endParaRPr lang="ru-RU" sz="2400" b="0" dirty="0">
              <a:solidFill>
                <a:schemeClr val="tx1"/>
              </a:solidFill>
              <a:latin typeface="+mj-lt"/>
            </a:endParaRPr>
          </a:p>
          <a:p>
            <a:pPr fontAlgn="base"/>
            <a:r>
              <a:rPr lang="ru-RU" sz="2400" dirty="0">
                <a:solidFill>
                  <a:schemeClr val="tx1"/>
                </a:solidFill>
                <a:latin typeface="+mj-lt"/>
              </a:rPr>
              <a:t>Точность входа:</a:t>
            </a:r>
            <a:r>
              <a:rPr lang="ru-RU" sz="2400" b="0" dirty="0">
                <a:solidFill>
                  <a:schemeClr val="tx1"/>
                </a:solidFill>
                <a:latin typeface="+mj-lt"/>
              </a:rPr>
              <a:t> 92,09%</a:t>
            </a:r>
          </a:p>
          <a:p>
            <a:pPr fontAlgn="base"/>
            <a:r>
              <a:rPr lang="ru-RU" sz="2400" dirty="0">
                <a:solidFill>
                  <a:schemeClr val="tx1"/>
                </a:solidFill>
                <a:latin typeface="+mj-lt"/>
              </a:rPr>
              <a:t>Точность выхода:</a:t>
            </a:r>
            <a:r>
              <a:rPr lang="ru-RU" sz="2400" b="0" dirty="0">
                <a:solidFill>
                  <a:schemeClr val="tx1"/>
                </a:solidFill>
                <a:latin typeface="+mj-lt"/>
              </a:rPr>
              <a:t> 89,40%</a:t>
            </a:r>
          </a:p>
          <a:p>
            <a:pPr fontAlgn="base"/>
            <a:r>
              <a:rPr lang="ru-RU" sz="2400" dirty="0">
                <a:solidFill>
                  <a:schemeClr val="tx1"/>
                </a:solidFill>
                <a:latin typeface="+mj-lt"/>
              </a:rPr>
              <a:t>Общая точность:</a:t>
            </a:r>
            <a:r>
              <a:rPr lang="ru-RU" sz="2400" b="0" dirty="0">
                <a:solidFill>
                  <a:schemeClr val="tx1"/>
                </a:solidFill>
                <a:latin typeface="+mj-lt"/>
              </a:rPr>
              <a:t> 90,75%</a:t>
            </a:r>
          </a:p>
          <a:p>
            <a:r>
              <a:rPr lang="ru-RU" sz="2400" dirty="0">
                <a:solidFill>
                  <a:schemeClr val="tx1"/>
                </a:solidFill>
                <a:latin typeface="+mj-lt"/>
              </a:rPr>
              <a:t>Ошибка на сложных кейсах:</a:t>
            </a:r>
            <a:r>
              <a:rPr lang="ru-RU" sz="2400" b="0" dirty="0">
                <a:solidFill>
                  <a:schemeClr val="tx1"/>
                </a:solidFill>
                <a:latin typeface="+mj-lt"/>
              </a:rPr>
              <a:t> ≤20</a:t>
            </a:r>
            <a:r>
              <a:rPr lang="ru-RU" sz="2400" b="0" dirty="0" smtClean="0">
                <a:solidFill>
                  <a:schemeClr val="tx1"/>
                </a:solidFill>
                <a:latin typeface="+mj-lt"/>
              </a:rPr>
              <a:t>%</a:t>
            </a:r>
            <a:endParaRPr lang="en-US" sz="2400" b="0" dirty="0" smtClean="0">
              <a:solidFill>
                <a:schemeClr val="tx1"/>
              </a:solidFill>
              <a:latin typeface="+mj-lt"/>
            </a:endParaRPr>
          </a:p>
          <a:p>
            <a:r>
              <a:rPr lang="ru-RU" sz="2400" kern="5000" dirty="0" smtClean="0">
                <a:solidFill>
                  <a:schemeClr val="tx1"/>
                </a:solidFill>
                <a:latin typeface="+mj-lt"/>
                <a:ea typeface="Noto Sans" panose="020B0502040504020204" pitchFamily="34" charset="0"/>
                <a:cs typeface="Noto Sans" panose="020B0502040504020204" pitchFamily="34" charset="0"/>
              </a:rPr>
              <a:t>Обработка</a:t>
            </a:r>
            <a:r>
              <a:rPr lang="ru-RU" sz="2400" b="0" kern="5000" dirty="0" smtClean="0">
                <a:solidFill>
                  <a:schemeClr val="tx1"/>
                </a:solidFill>
                <a:latin typeface="+mj-lt"/>
                <a:ea typeface="Noto Sans" panose="020B0502040504020204" pitchFamily="34" charset="0"/>
                <a:cs typeface="Noto Sans" panose="020B0502040504020204" pitchFamily="34" charset="0"/>
              </a:rPr>
              <a:t>: </a:t>
            </a:r>
            <a:r>
              <a:rPr lang="en-US" sz="2400" b="0" dirty="0">
                <a:solidFill>
                  <a:schemeClr val="tx1"/>
                </a:solidFill>
                <a:latin typeface="+mj-lt"/>
              </a:rPr>
              <a:t>MVP </a:t>
            </a:r>
            <a:r>
              <a:rPr lang="ru-RU" sz="2400" b="0" dirty="0">
                <a:solidFill>
                  <a:schemeClr val="tx1"/>
                </a:solidFill>
                <a:latin typeface="+mj-lt"/>
              </a:rPr>
              <a:t>5-</a:t>
            </a:r>
            <a:r>
              <a:rPr lang="en-US" sz="2400" b="0" dirty="0">
                <a:solidFill>
                  <a:schemeClr val="tx1"/>
                </a:solidFill>
                <a:latin typeface="+mj-lt"/>
              </a:rPr>
              <a:t>2</a:t>
            </a:r>
            <a:r>
              <a:rPr lang="ru-RU" sz="2400" b="0" dirty="0">
                <a:solidFill>
                  <a:schemeClr val="tx1"/>
                </a:solidFill>
                <a:latin typeface="+mj-lt"/>
              </a:rPr>
              <a:t>0 </a:t>
            </a:r>
            <a:r>
              <a:rPr lang="ru-RU" sz="2400" b="0" dirty="0" smtClean="0">
                <a:solidFill>
                  <a:schemeClr val="tx1"/>
                </a:solidFill>
                <a:latin typeface="+mj-lt"/>
              </a:rPr>
              <a:t>сек </a:t>
            </a:r>
            <a:r>
              <a:rPr lang="ru-RU" sz="2400" b="0" dirty="0">
                <a:solidFill>
                  <a:schemeClr val="tx1"/>
                </a:solidFill>
                <a:latin typeface="+mj-lt"/>
              </a:rPr>
              <a:t>на видео 10 – 120 </a:t>
            </a:r>
            <a:r>
              <a:rPr lang="ru-RU" sz="2400" b="0" dirty="0" smtClean="0">
                <a:solidFill>
                  <a:schemeClr val="tx1"/>
                </a:solidFill>
                <a:latin typeface="+mj-lt"/>
              </a:rPr>
              <a:t>сек</a:t>
            </a:r>
            <a:r>
              <a:rPr lang="en-US" sz="2400" b="0" dirty="0" smtClean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2400" b="0" dirty="0">
                <a:solidFill>
                  <a:schemeClr val="tx1"/>
                </a:solidFill>
                <a:latin typeface="+mj-lt"/>
              </a:rPr>
              <a:t>~23fps</a:t>
            </a:r>
            <a:endParaRPr lang="ru-RU" sz="2400" b="0" kern="5000" dirty="0" smtClean="0">
              <a:solidFill>
                <a:schemeClr val="tx1"/>
              </a:solidFill>
              <a:latin typeface="+mj-lt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8940"/>
          <a:stretch/>
        </p:blipFill>
        <p:spPr>
          <a:xfrm>
            <a:off x="0" y="0"/>
            <a:ext cx="11744325" cy="1130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380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8024" y="1882774"/>
            <a:ext cx="11053234" cy="828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082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Скругленный прямоугольник 14"/>
          <p:cNvSpPr/>
          <p:nvPr/>
        </p:nvSpPr>
        <p:spPr>
          <a:xfrm>
            <a:off x="9980613" y="487590"/>
            <a:ext cx="9590087" cy="10334171"/>
          </a:xfrm>
          <a:prstGeom prst="roundRect">
            <a:avLst>
              <a:gd name="adj" fmla="val 5712"/>
            </a:avLst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Заголовок 1">
            <a:extLst>
              <a:ext uri="{FF2B5EF4-FFF2-40B4-BE49-F238E27FC236}">
                <a16:creationId xmlns="" xmlns:a16="http://schemas.microsoft.com/office/drawing/2014/main" id="{AB62D73D-A4BF-4462-858C-28B05F6EA3ED}"/>
              </a:ext>
            </a:extLst>
          </p:cNvPr>
          <p:cNvSpPr txBox="1">
            <a:spLocks/>
          </p:cNvSpPr>
          <p:nvPr/>
        </p:nvSpPr>
        <p:spPr>
          <a:xfrm>
            <a:off x="10579100" y="1414425"/>
            <a:ext cx="6696075" cy="352463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>
              <a:defRPr sz="15750" b="1" i="0">
                <a:solidFill>
                  <a:srgbClr val="004254"/>
                </a:solidFill>
                <a:latin typeface="Tahoma"/>
                <a:ea typeface="+mj-ea"/>
                <a:cs typeface="Tahoma"/>
              </a:defRPr>
            </a:lvl1pPr>
          </a:lstStyle>
          <a:p>
            <a:pPr marL="12700">
              <a:lnSpc>
                <a:spcPts val="3600"/>
              </a:lnSpc>
              <a:spcBef>
                <a:spcPts val="130"/>
              </a:spcBef>
            </a:pPr>
            <a:r>
              <a:rPr lang="ru-RU" sz="4800" kern="5000" dirty="0" smtClean="0">
                <a:solidFill>
                  <a:srgbClr val="2D2D2D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Подведём итоги</a:t>
            </a:r>
            <a:endParaRPr lang="ru-RU" sz="4800" b="0" kern="5000" dirty="0">
              <a:solidFill>
                <a:srgbClr val="2D2D2D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sp>
        <p:nvSpPr>
          <p:cNvPr id="14" name="Заголовок 1">
            <a:extLst>
              <a:ext uri="{FF2B5EF4-FFF2-40B4-BE49-F238E27FC236}">
                <a16:creationId xmlns="" xmlns:a16="http://schemas.microsoft.com/office/drawing/2014/main" id="{AB62D73D-A4BF-4462-858C-28B05F6EA3ED}"/>
              </a:ext>
            </a:extLst>
          </p:cNvPr>
          <p:cNvSpPr txBox="1">
            <a:spLocks/>
          </p:cNvSpPr>
          <p:nvPr/>
        </p:nvSpPr>
        <p:spPr>
          <a:xfrm>
            <a:off x="9144000" y="2675115"/>
            <a:ext cx="10426700" cy="7421385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>
              <a:defRPr sz="15750" b="1" i="0">
                <a:solidFill>
                  <a:srgbClr val="004254"/>
                </a:solidFill>
                <a:latin typeface="Tahoma"/>
                <a:ea typeface="+mj-ea"/>
                <a:cs typeface="Tahoma"/>
              </a:defRPr>
            </a:lvl1pPr>
          </a:lstStyle>
          <a:p>
            <a:r>
              <a:rPr lang="ru-RU" sz="2400" b="0" dirty="0">
                <a:solidFill>
                  <a:schemeClr val="tx1"/>
                </a:solidFill>
                <a:latin typeface="+mn-lt"/>
              </a:rPr>
              <a:t>✅ </a:t>
            </a:r>
            <a:r>
              <a:rPr lang="ru-RU" sz="2400" dirty="0">
                <a:solidFill>
                  <a:schemeClr val="tx1"/>
                </a:solidFill>
                <a:latin typeface="+mn-lt"/>
              </a:rPr>
              <a:t>Доказана эффективность</a:t>
            </a:r>
            <a:r>
              <a:rPr lang="ru-RU" sz="2400" b="0" dirty="0">
                <a:solidFill>
                  <a:schemeClr val="tx1"/>
                </a:solidFill>
                <a:latin typeface="+mn-lt"/>
              </a:rPr>
              <a:t> AI-подхода (90,75% точность)</a:t>
            </a:r>
            <a:br>
              <a:rPr lang="ru-RU" sz="2400" b="0" dirty="0">
                <a:solidFill>
                  <a:schemeClr val="tx1"/>
                </a:solidFill>
                <a:latin typeface="+mn-lt"/>
              </a:rPr>
            </a:br>
            <a:r>
              <a:rPr lang="ru-RU" sz="2400" b="0" dirty="0">
                <a:solidFill>
                  <a:schemeClr val="tx1"/>
                </a:solidFill>
                <a:latin typeface="+mn-lt"/>
              </a:rPr>
              <a:t>✅ </a:t>
            </a:r>
            <a:r>
              <a:rPr lang="ru-RU" sz="2400" dirty="0">
                <a:solidFill>
                  <a:schemeClr val="tx1"/>
                </a:solidFill>
                <a:latin typeface="+mn-lt"/>
              </a:rPr>
              <a:t>Решение дешевле и точнее</a:t>
            </a:r>
            <a:r>
              <a:rPr lang="ru-RU" sz="2400" b="0" dirty="0">
                <a:solidFill>
                  <a:schemeClr val="tx1"/>
                </a:solidFill>
                <a:latin typeface="+mn-lt"/>
              </a:rPr>
              <a:t> аналогов на 30–50%</a:t>
            </a:r>
            <a:br>
              <a:rPr lang="ru-RU" sz="2400" b="0" dirty="0">
                <a:solidFill>
                  <a:schemeClr val="tx1"/>
                </a:solidFill>
                <a:latin typeface="+mn-lt"/>
              </a:rPr>
            </a:br>
            <a:r>
              <a:rPr lang="ru-RU" sz="2400" b="0" dirty="0">
                <a:solidFill>
                  <a:schemeClr val="tx1"/>
                </a:solidFill>
                <a:latin typeface="+mn-lt"/>
              </a:rPr>
              <a:t>✅ </a:t>
            </a:r>
            <a:r>
              <a:rPr lang="ru-RU" sz="2400" dirty="0">
                <a:solidFill>
                  <a:schemeClr val="tx1"/>
                </a:solidFill>
                <a:latin typeface="+mn-lt"/>
              </a:rPr>
              <a:t>Готово к интеграции</a:t>
            </a:r>
            <a:r>
              <a:rPr lang="ru-RU" sz="2400" b="0" dirty="0">
                <a:solidFill>
                  <a:schemeClr val="tx1"/>
                </a:solidFill>
                <a:latin typeface="+mn-lt"/>
              </a:rPr>
              <a:t> в транспортные системы </a:t>
            </a:r>
            <a:r>
              <a:rPr lang="ru-RU" sz="2400" b="0" dirty="0" smtClean="0">
                <a:solidFill>
                  <a:schemeClr val="tx1"/>
                </a:solidFill>
                <a:latin typeface="+mn-lt"/>
              </a:rPr>
              <a:t>РФ</a:t>
            </a:r>
          </a:p>
          <a:p>
            <a:r>
              <a:rPr lang="ru-RU" sz="2400" b="0" dirty="0" smtClean="0">
                <a:solidFill>
                  <a:schemeClr val="tx1"/>
                </a:solidFill>
              </a:rPr>
              <a:t>✅ </a:t>
            </a:r>
            <a:r>
              <a:rPr lang="ru-RU" sz="2400" i="1" dirty="0">
                <a:solidFill>
                  <a:schemeClr val="tx1"/>
                </a:solidFill>
                <a:latin typeface="+mn-lt"/>
              </a:rPr>
              <a:t>Решение полностью  </a:t>
            </a:r>
            <a:r>
              <a:rPr lang="ru-RU" sz="2400" b="0" dirty="0" smtClean="0">
                <a:solidFill>
                  <a:schemeClr val="tx1"/>
                </a:solidFill>
                <a:latin typeface="+mn-lt"/>
              </a:rPr>
              <a:t>соответствует </a:t>
            </a:r>
            <a:r>
              <a:rPr lang="ru-RU" sz="2400" b="0" dirty="0">
                <a:solidFill>
                  <a:schemeClr val="tx1"/>
                </a:solidFill>
                <a:latin typeface="+mn-lt"/>
              </a:rPr>
              <a:t>требованиям к защите </a:t>
            </a:r>
            <a:r>
              <a:rPr lang="ru-RU" sz="2400" b="0" dirty="0" smtClean="0">
                <a:solidFill>
                  <a:schemeClr val="tx1"/>
                </a:solidFill>
                <a:latin typeface="+mn-lt"/>
              </a:rPr>
              <a:t>ПД</a:t>
            </a:r>
            <a:endParaRPr lang="ru-RU" sz="2400" b="0" dirty="0">
              <a:solidFill>
                <a:schemeClr val="tx1"/>
              </a:solidFill>
              <a:latin typeface="+mn-lt"/>
            </a:endParaRPr>
          </a:p>
          <a:p>
            <a:r>
              <a:rPr lang="ru-RU" sz="2400" dirty="0" err="1" smtClean="0">
                <a:solidFill>
                  <a:schemeClr val="tx1"/>
                </a:solidFill>
                <a:latin typeface="+mn-lt"/>
              </a:rPr>
              <a:t>Roadmap</a:t>
            </a:r>
            <a:r>
              <a:rPr lang="ru-RU" sz="2400" dirty="0" smtClean="0">
                <a:solidFill>
                  <a:schemeClr val="tx1"/>
                </a:solidFill>
                <a:latin typeface="+mn-lt"/>
              </a:rPr>
              <a:t> для ВКР:</a:t>
            </a:r>
            <a:endParaRPr lang="ru-RU" sz="2400" b="0" dirty="0">
              <a:solidFill>
                <a:schemeClr val="tx1"/>
              </a:solidFill>
              <a:latin typeface="+mn-lt"/>
            </a:endParaRPr>
          </a:p>
          <a:p>
            <a:pPr marL="342900" indent="-342900" fontAlgn="base">
              <a:buFont typeface="Wingdings" panose="05000000000000000000" pitchFamily="2" charset="2"/>
              <a:buChar char="q"/>
            </a:pPr>
            <a:r>
              <a:rPr lang="ru-RU" sz="2400" b="0" dirty="0" smtClean="0">
                <a:solidFill>
                  <a:schemeClr val="tx1"/>
                </a:solidFill>
                <a:latin typeface="+mn-lt"/>
              </a:rPr>
              <a:t>Оптимизация </a:t>
            </a:r>
            <a:r>
              <a:rPr lang="ru-RU" sz="2400" b="0" dirty="0">
                <a:solidFill>
                  <a:schemeClr val="tx1"/>
                </a:solidFill>
                <a:latin typeface="+mn-lt"/>
              </a:rPr>
              <a:t>под RK3588 (NPU, RKNN)</a:t>
            </a:r>
          </a:p>
          <a:p>
            <a:pPr marL="342900" indent="-342900" fontAlgn="base">
              <a:buFont typeface="Wingdings" panose="05000000000000000000" pitchFamily="2" charset="2"/>
              <a:buChar char="q"/>
            </a:pPr>
            <a:r>
              <a:rPr lang="ru-RU" sz="2400" b="0" dirty="0" smtClean="0">
                <a:solidFill>
                  <a:schemeClr val="tx1"/>
                </a:solidFill>
                <a:latin typeface="+mn-lt"/>
              </a:rPr>
              <a:t>Доработать модуль геометрической калибровки </a:t>
            </a:r>
            <a:r>
              <a:rPr lang="ru-RU" sz="2400" b="0" dirty="0">
                <a:solidFill>
                  <a:schemeClr val="tx1"/>
                </a:solidFill>
                <a:latin typeface="+mn-lt"/>
              </a:rPr>
              <a:t>под разные углы установки и высоты дверных проёмов </a:t>
            </a:r>
            <a:endParaRPr lang="ru-RU" sz="2400" b="0" dirty="0" smtClean="0">
              <a:solidFill>
                <a:schemeClr val="tx1"/>
              </a:solidFill>
              <a:latin typeface="+mn-lt"/>
            </a:endParaRPr>
          </a:p>
          <a:p>
            <a:pPr marL="342900" indent="-342900" fontAlgn="base">
              <a:buFont typeface="Wingdings" panose="05000000000000000000" pitchFamily="2" charset="2"/>
              <a:buChar char="q"/>
            </a:pPr>
            <a:r>
              <a:rPr lang="ru-RU" sz="2400" b="0" dirty="0" smtClean="0">
                <a:solidFill>
                  <a:schemeClr val="tx1"/>
                </a:solidFill>
                <a:latin typeface="+mn-lt"/>
              </a:rPr>
              <a:t>Повышение уровня точности</a:t>
            </a:r>
          </a:p>
          <a:p>
            <a:pPr marL="342900" indent="-342900" fontAlgn="base">
              <a:buFont typeface="Wingdings" panose="05000000000000000000" pitchFamily="2" charset="2"/>
              <a:buChar char="q"/>
            </a:pPr>
            <a:r>
              <a:rPr lang="ru-RU" sz="2400" b="0" dirty="0" smtClean="0">
                <a:solidFill>
                  <a:schemeClr val="tx1"/>
                </a:solidFill>
                <a:latin typeface="+mn-lt"/>
              </a:rPr>
              <a:t>Реализовать одновременную поддержку до 6 </a:t>
            </a:r>
            <a:r>
              <a:rPr lang="en-US" sz="2400" b="0" dirty="0">
                <a:solidFill>
                  <a:schemeClr val="tx1"/>
                </a:solidFill>
                <a:latin typeface="+mn-lt"/>
              </a:rPr>
              <a:t>IP-</a:t>
            </a:r>
            <a:r>
              <a:rPr lang="ru-RU" sz="2400" b="0" dirty="0">
                <a:solidFill>
                  <a:schemeClr val="tx1"/>
                </a:solidFill>
                <a:latin typeface="+mn-lt"/>
              </a:rPr>
              <a:t>камер </a:t>
            </a:r>
            <a:endParaRPr lang="ru-RU" sz="2400" b="0" dirty="0" smtClean="0">
              <a:solidFill>
                <a:schemeClr val="tx1"/>
              </a:solidFill>
              <a:latin typeface="+mn-lt"/>
            </a:endParaRPr>
          </a:p>
          <a:p>
            <a:pPr marL="342900" indent="-342900" fontAlgn="base">
              <a:buFont typeface="Wingdings" panose="05000000000000000000" pitchFamily="2" charset="2"/>
              <a:buChar char="q"/>
            </a:pPr>
            <a:r>
              <a:rPr lang="ru-RU" sz="2400" b="0" dirty="0" smtClean="0">
                <a:solidFill>
                  <a:schemeClr val="tx1"/>
                </a:solidFill>
                <a:latin typeface="+mn-lt"/>
              </a:rPr>
              <a:t>Осуществить интеграцию с системой управления дверьми</a:t>
            </a:r>
          </a:p>
          <a:p>
            <a:pPr marL="342900" indent="-342900" fontAlgn="base">
              <a:buFont typeface="Wingdings" panose="05000000000000000000" pitchFamily="2" charset="2"/>
              <a:buChar char="q"/>
            </a:pPr>
            <a:r>
              <a:rPr lang="ru-RU" sz="2400" b="0" dirty="0" smtClean="0">
                <a:solidFill>
                  <a:schemeClr val="tx1"/>
                </a:solidFill>
                <a:latin typeface="+mn-lt"/>
              </a:rPr>
              <a:t>Обеспечить возможность работы полностью в </a:t>
            </a:r>
            <a:r>
              <a:rPr lang="ru-RU" sz="2400" b="0" dirty="0" err="1" smtClean="0">
                <a:solidFill>
                  <a:schemeClr val="tx1"/>
                </a:solidFill>
                <a:latin typeface="+mn-lt"/>
              </a:rPr>
              <a:t>оффлайн</a:t>
            </a:r>
            <a:r>
              <a:rPr lang="ru-RU" sz="2400" b="0" dirty="0" smtClean="0">
                <a:solidFill>
                  <a:schemeClr val="tx1"/>
                </a:solidFill>
                <a:latin typeface="+mn-lt"/>
              </a:rPr>
              <a:t> режиме</a:t>
            </a:r>
          </a:p>
          <a:p>
            <a:pPr marL="342900" indent="-342900" fontAlgn="base">
              <a:buFont typeface="Wingdings" panose="05000000000000000000" pitchFamily="2" charset="2"/>
              <a:buChar char="q"/>
            </a:pPr>
            <a:r>
              <a:rPr lang="ru-RU" sz="2400" b="0" dirty="0" smtClean="0">
                <a:solidFill>
                  <a:schemeClr val="tx1"/>
                </a:solidFill>
                <a:latin typeface="+mn-lt"/>
              </a:rPr>
              <a:t>Доработать модуль для надёжной </a:t>
            </a:r>
            <a:r>
              <a:rPr lang="ru-RU" sz="2400" b="0" dirty="0">
                <a:solidFill>
                  <a:schemeClr val="tx1"/>
                </a:solidFill>
                <a:latin typeface="+mn-lt"/>
              </a:rPr>
              <a:t>передачи и хранения </a:t>
            </a:r>
            <a:r>
              <a:rPr lang="ru-RU" sz="2400" b="0" dirty="0" smtClean="0">
                <a:solidFill>
                  <a:schemeClr val="tx1"/>
                </a:solidFill>
                <a:latin typeface="+mn-lt"/>
              </a:rPr>
              <a:t>данных</a:t>
            </a:r>
            <a:endParaRPr lang="ru-RU" sz="2400" b="0" dirty="0">
              <a:solidFill>
                <a:schemeClr val="tx1"/>
              </a:solidFill>
              <a:latin typeface="+mn-lt"/>
            </a:endParaRPr>
          </a:p>
          <a:p>
            <a:pPr fontAlgn="base"/>
            <a:endParaRPr lang="ru-RU" sz="2400" b="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68737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Скругленный прямоугольник 8"/>
          <p:cNvSpPr/>
          <p:nvPr/>
        </p:nvSpPr>
        <p:spPr>
          <a:xfrm>
            <a:off x="533400" y="487590"/>
            <a:ext cx="19037300" cy="10334171"/>
          </a:xfrm>
          <a:prstGeom prst="roundRect">
            <a:avLst>
              <a:gd name="adj" fmla="val 5712"/>
            </a:avLst>
          </a:prstGeom>
          <a:solidFill>
            <a:srgbClr val="212E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6" name="Заголовок 1">
            <a:extLst>
              <a:ext uri="{FF2B5EF4-FFF2-40B4-BE49-F238E27FC236}">
                <a16:creationId xmlns="" xmlns:a16="http://schemas.microsoft.com/office/drawing/2014/main" id="{AB62D73D-A4BF-4462-858C-28B05F6EA3ED}"/>
              </a:ext>
            </a:extLst>
          </p:cNvPr>
          <p:cNvSpPr txBox="1">
            <a:spLocks/>
          </p:cNvSpPr>
          <p:nvPr/>
        </p:nvSpPr>
        <p:spPr>
          <a:xfrm>
            <a:off x="1663699" y="4354994"/>
            <a:ext cx="16957676" cy="175260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>
              <a:defRPr sz="15750" b="1" i="0">
                <a:solidFill>
                  <a:srgbClr val="004254"/>
                </a:solidFill>
                <a:latin typeface="Tahoma"/>
                <a:ea typeface="+mj-ea"/>
                <a:cs typeface="Tahoma"/>
              </a:defRPr>
            </a:lvl1pPr>
          </a:lstStyle>
          <a:p>
            <a:pPr marL="12700">
              <a:lnSpc>
                <a:spcPts val="9000"/>
              </a:lnSpc>
              <a:spcBef>
                <a:spcPts val="130"/>
              </a:spcBef>
            </a:pPr>
            <a:r>
              <a:rPr lang="ru-RU" sz="8800" spc="260" dirty="0" smtClean="0">
                <a:solidFill>
                  <a:srgbClr val="F9F9F9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Спасибо за внимание!</a:t>
            </a:r>
            <a:endParaRPr lang="ru-RU" sz="8800" spc="260" dirty="0">
              <a:solidFill>
                <a:srgbClr val="F9F9F9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sp>
        <p:nvSpPr>
          <p:cNvPr id="10" name="Заголовок 1">
            <a:extLst>
              <a:ext uri="{FF2B5EF4-FFF2-40B4-BE49-F238E27FC236}">
                <a16:creationId xmlns="" xmlns:a16="http://schemas.microsoft.com/office/drawing/2014/main" id="{AB62D73D-A4BF-4462-858C-28B05F6EA3ED}"/>
              </a:ext>
            </a:extLst>
          </p:cNvPr>
          <p:cNvSpPr txBox="1">
            <a:spLocks/>
          </p:cNvSpPr>
          <p:nvPr/>
        </p:nvSpPr>
        <p:spPr>
          <a:xfrm>
            <a:off x="1698624" y="7916825"/>
            <a:ext cx="9344025" cy="144780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>
              <a:defRPr sz="15750" b="1" i="0">
                <a:solidFill>
                  <a:srgbClr val="004254"/>
                </a:solidFill>
                <a:latin typeface="Tahoma"/>
                <a:ea typeface="+mj-ea"/>
                <a:cs typeface="Tahoma"/>
              </a:defRPr>
            </a:lvl1pPr>
          </a:lstStyle>
          <a:p>
            <a:pPr marL="12700">
              <a:lnSpc>
                <a:spcPts val="3600"/>
              </a:lnSpc>
              <a:spcBef>
                <a:spcPts val="130"/>
              </a:spcBef>
            </a:pPr>
            <a:endParaRPr lang="ru-RU" sz="3200" kern="5000" dirty="0">
              <a:solidFill>
                <a:srgbClr val="FFFFFF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12700">
              <a:lnSpc>
                <a:spcPts val="3600"/>
              </a:lnSpc>
              <a:spcBef>
                <a:spcPts val="130"/>
              </a:spcBef>
            </a:pPr>
            <a:r>
              <a:rPr lang="ru-RU" sz="3200" b="0" kern="5000" dirty="0">
                <a:solidFill>
                  <a:srgbClr val="FFFFFF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Студент группы </a:t>
            </a:r>
            <a:r>
              <a:rPr lang="ru-RU" sz="3200" b="0" kern="5000" dirty="0" smtClean="0">
                <a:solidFill>
                  <a:srgbClr val="FFFFFF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endParaRPr lang="ru-RU" sz="3200" b="0" kern="5000" dirty="0">
              <a:solidFill>
                <a:srgbClr val="FFFFFF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12700">
              <a:lnSpc>
                <a:spcPts val="3600"/>
              </a:lnSpc>
              <a:spcBef>
                <a:spcPts val="130"/>
              </a:spcBef>
            </a:pPr>
            <a:r>
              <a:rPr lang="ru-RU" sz="3200" b="0" kern="5000" dirty="0">
                <a:solidFill>
                  <a:srgbClr val="FFFFFF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Компьютерное зрение и нейронные сети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260992" y="5654675"/>
            <a:ext cx="19309708" cy="5211536"/>
          </a:xfrm>
          <a:prstGeom prst="rect">
            <a:avLst/>
          </a:prstGeom>
          <a:blipFill dpi="0" rotWithShape="1">
            <a:blip r:embed="rId3">
              <a:alphaModFix amt="1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3175" y="779039"/>
            <a:ext cx="913618" cy="1042822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8625" y="779038"/>
            <a:ext cx="2315271" cy="1030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722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1">
  <a:themeElements>
    <a:clrScheme name="Другая 3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3F3F3F"/>
      </a:hlink>
      <a:folHlink>
        <a:srgbClr val="BFBFBF"/>
      </a:folHlink>
    </a:clrScheme>
    <a:fontScheme name="Другая 1">
      <a:majorFont>
        <a:latin typeface="Noto Sans"/>
        <a:ea typeface=""/>
        <a:cs typeface=""/>
      </a:majorFont>
      <a:minorFont>
        <a:latin typeface="Noto Sans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Тема1" id="{3287263F-AC27-4CCE-924B-97310B438934}" vid="{AD6471AE-C52D-41FE-BA19-85F99244F454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Тема1</Template>
  <TotalTime>23883</TotalTime>
  <Words>265</Words>
  <Application>Microsoft Office PowerPoint</Application>
  <PresentationFormat>Произвольный</PresentationFormat>
  <Paragraphs>57</Paragraphs>
  <Slides>8</Slides>
  <Notes>8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7" baseType="lpstr">
      <vt:lpstr>Roboto Black</vt:lpstr>
      <vt:lpstr>EB Garamond</vt:lpstr>
      <vt:lpstr>Noto Sans</vt:lpstr>
      <vt:lpstr>Tahoma</vt:lpstr>
      <vt:lpstr>Wingdings</vt:lpstr>
      <vt:lpstr>Calibri</vt:lpstr>
      <vt:lpstr>Roboto</vt:lpstr>
      <vt:lpstr>Arial</vt:lpstr>
      <vt:lpstr>Тема1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Данные</dc:title>
  <dc:creator>User</dc:creator>
  <cp:lastModifiedBy>Е</cp:lastModifiedBy>
  <cp:revision>519</cp:revision>
  <dcterms:created xsi:type="dcterms:W3CDTF">2022-03-29T11:34:13Z</dcterms:created>
  <dcterms:modified xsi:type="dcterms:W3CDTF">2026-01-28T14:23:12Z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2022-03-28T00:00:00Z</vt:filetime>
  </property>
  <property fmtid="{D5CDD505-2E9C-101B-9397-08002B2CF9AE}" pid="3" name="Creator">
    <vt:lpwstr>Adobe InDesign CC 2017 (Windows)</vt:lpwstr>
  </property>
  <property fmtid="{D5CDD505-2E9C-101B-9397-08002B2CF9AE}" pid="4" name="LastSaved">
    <vt:filetime>2022-03-29T00:00:00Z</vt:filetime>
  </property>
</Properties>
</file>